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5544800" cy="7772400"/>
  <p:notesSz cx="15544800" cy="7772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67BC47-7A86-7548-A372-0B93B6FF30B8}" v="5" dt="2025-03-31T17:44:41.39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694"/>
  </p:normalViewPr>
  <p:slideViewPr>
    <p:cSldViewPr>
      <p:cViewPr varScale="1">
        <p:scale>
          <a:sx n="101" d="100"/>
          <a:sy n="101" d="100"/>
        </p:scale>
        <p:origin x="256" y="33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2409444"/>
            <a:ext cx="66065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4352544"/>
            <a:ext cx="54406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0" y="1787652"/>
            <a:ext cx="338099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1787652"/>
            <a:ext cx="338099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8620" y="310896"/>
            <a:ext cx="6995160" cy="12435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620" y="1787652"/>
            <a:ext cx="6995160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7228332"/>
            <a:ext cx="248716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0" y="7228332"/>
            <a:ext cx="178765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596128" y="7228332"/>
            <a:ext cx="178765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g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g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>
            <a:grpSpLocks noGrp="1" noUngrp="1" noRot="1" noMove="1" noResize="1"/>
          </p:cNvGrpSpPr>
          <p:nvPr/>
        </p:nvGrpSpPr>
        <p:grpSpPr>
          <a:xfrm>
            <a:off x="0" y="0"/>
            <a:ext cx="15544800" cy="7772400"/>
            <a:chOff x="0" y="0"/>
            <a:chExt cx="15544800" cy="7772400"/>
          </a:xfrm>
        </p:grpSpPr>
        <p:pic>
          <p:nvPicPr>
            <p:cNvPr id="3" name="object 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5544800" cy="7772400"/>
            </a:xfrm>
            <a:prstGeom prst="rect">
              <a:avLst/>
            </a:prstGeom>
          </p:spPr>
        </p:pic>
        <p:sp>
          <p:nvSpPr>
            <p:cNvPr id="4" name="object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048734" y="2409443"/>
              <a:ext cx="7447915" cy="2320290"/>
            </a:xfrm>
            <a:custGeom>
              <a:avLst/>
              <a:gdLst/>
              <a:ahLst/>
              <a:cxnLst/>
              <a:rect l="l" t="t" r="r" b="b"/>
              <a:pathLst>
                <a:path w="7447915" h="2320290">
                  <a:moveTo>
                    <a:pt x="907249" y="2210930"/>
                  </a:moveTo>
                  <a:lnTo>
                    <a:pt x="905332" y="2152078"/>
                  </a:lnTo>
                  <a:lnTo>
                    <a:pt x="903046" y="2102205"/>
                  </a:lnTo>
                  <a:lnTo>
                    <a:pt x="899998" y="2043315"/>
                  </a:lnTo>
                  <a:lnTo>
                    <a:pt x="896251" y="1978914"/>
                  </a:lnTo>
                  <a:lnTo>
                    <a:pt x="891882" y="1912442"/>
                  </a:lnTo>
                  <a:lnTo>
                    <a:pt x="886968" y="1847405"/>
                  </a:lnTo>
                  <a:lnTo>
                    <a:pt x="881595" y="1787258"/>
                  </a:lnTo>
                  <a:lnTo>
                    <a:pt x="875830" y="1735493"/>
                  </a:lnTo>
                  <a:lnTo>
                    <a:pt x="869772" y="1695564"/>
                  </a:lnTo>
                  <a:lnTo>
                    <a:pt x="809713" y="1690395"/>
                  </a:lnTo>
                  <a:lnTo>
                    <a:pt x="674293" y="1680362"/>
                  </a:lnTo>
                  <a:lnTo>
                    <a:pt x="530631" y="1673771"/>
                  </a:lnTo>
                  <a:lnTo>
                    <a:pt x="445858" y="1678863"/>
                  </a:lnTo>
                  <a:lnTo>
                    <a:pt x="444830" y="1707845"/>
                  </a:lnTo>
                  <a:lnTo>
                    <a:pt x="444398" y="1773872"/>
                  </a:lnTo>
                  <a:lnTo>
                    <a:pt x="448576" y="1845602"/>
                  </a:lnTo>
                  <a:lnTo>
                    <a:pt x="461365" y="1891665"/>
                  </a:lnTo>
                  <a:lnTo>
                    <a:pt x="569937" y="1890141"/>
                  </a:lnTo>
                  <a:lnTo>
                    <a:pt x="566737" y="1905114"/>
                  </a:lnTo>
                  <a:lnTo>
                    <a:pt x="553123" y="1938058"/>
                  </a:lnTo>
                  <a:lnTo>
                    <a:pt x="523036" y="1970989"/>
                  </a:lnTo>
                  <a:lnTo>
                    <a:pt x="470408" y="1985962"/>
                  </a:lnTo>
                  <a:lnTo>
                    <a:pt x="425386" y="1979295"/>
                  </a:lnTo>
                  <a:lnTo>
                    <a:pt x="385508" y="1960549"/>
                  </a:lnTo>
                  <a:lnTo>
                    <a:pt x="351040" y="1931606"/>
                  </a:lnTo>
                  <a:lnTo>
                    <a:pt x="322287" y="1894370"/>
                  </a:lnTo>
                  <a:lnTo>
                    <a:pt x="299529" y="1850707"/>
                  </a:lnTo>
                  <a:lnTo>
                    <a:pt x="283057" y="1802536"/>
                  </a:lnTo>
                  <a:lnTo>
                    <a:pt x="273151" y="1751711"/>
                  </a:lnTo>
                  <a:lnTo>
                    <a:pt x="270116" y="1700149"/>
                  </a:lnTo>
                  <a:lnTo>
                    <a:pt x="272961" y="1648675"/>
                  </a:lnTo>
                  <a:lnTo>
                    <a:pt x="280555" y="1598472"/>
                  </a:lnTo>
                  <a:lnTo>
                    <a:pt x="292785" y="1550835"/>
                  </a:lnTo>
                  <a:lnTo>
                    <a:pt x="309524" y="1507007"/>
                  </a:lnTo>
                  <a:lnTo>
                    <a:pt x="330619" y="1468297"/>
                  </a:lnTo>
                  <a:lnTo>
                    <a:pt x="355968" y="1435963"/>
                  </a:lnTo>
                  <a:lnTo>
                    <a:pt x="385445" y="1411287"/>
                  </a:lnTo>
                  <a:lnTo>
                    <a:pt x="456222" y="1390015"/>
                  </a:lnTo>
                  <a:lnTo>
                    <a:pt x="511810" y="1400810"/>
                  </a:lnTo>
                  <a:lnTo>
                    <a:pt x="550532" y="1428153"/>
                  </a:lnTo>
                  <a:lnTo>
                    <a:pt x="575665" y="1464551"/>
                  </a:lnTo>
                  <a:lnTo>
                    <a:pt x="590511" y="1502486"/>
                  </a:lnTo>
                  <a:lnTo>
                    <a:pt x="598347" y="1534426"/>
                  </a:lnTo>
                  <a:lnTo>
                    <a:pt x="818070" y="1513141"/>
                  </a:lnTo>
                  <a:lnTo>
                    <a:pt x="830668" y="1329397"/>
                  </a:lnTo>
                  <a:lnTo>
                    <a:pt x="838784" y="1202093"/>
                  </a:lnTo>
                  <a:lnTo>
                    <a:pt x="841336" y="1142212"/>
                  </a:lnTo>
                  <a:lnTo>
                    <a:pt x="808494" y="1133652"/>
                  </a:lnTo>
                  <a:lnTo>
                    <a:pt x="738581" y="1119238"/>
                  </a:lnTo>
                  <a:lnTo>
                    <a:pt x="668667" y="1105674"/>
                  </a:lnTo>
                  <a:lnTo>
                    <a:pt x="635825" y="1099654"/>
                  </a:lnTo>
                  <a:lnTo>
                    <a:pt x="634390" y="1109179"/>
                  </a:lnTo>
                  <a:lnTo>
                    <a:pt x="629119" y="1161859"/>
                  </a:lnTo>
                  <a:lnTo>
                    <a:pt x="625500" y="1189329"/>
                  </a:lnTo>
                  <a:lnTo>
                    <a:pt x="595325" y="1165504"/>
                  </a:lnTo>
                  <a:lnTo>
                    <a:pt x="556679" y="1145654"/>
                  </a:lnTo>
                  <a:lnTo>
                    <a:pt x="508825" y="1132078"/>
                  </a:lnTo>
                  <a:lnTo>
                    <a:pt x="451040" y="1127036"/>
                  </a:lnTo>
                  <a:lnTo>
                    <a:pt x="414705" y="1128725"/>
                  </a:lnTo>
                  <a:lnTo>
                    <a:pt x="341960" y="1140993"/>
                  </a:lnTo>
                  <a:lnTo>
                    <a:pt x="270941" y="1165948"/>
                  </a:lnTo>
                  <a:lnTo>
                    <a:pt x="236740" y="1183462"/>
                  </a:lnTo>
                  <a:lnTo>
                    <a:pt x="203771" y="1204493"/>
                  </a:lnTo>
                  <a:lnTo>
                    <a:pt x="172313" y="1229169"/>
                  </a:lnTo>
                  <a:lnTo>
                    <a:pt x="142633" y="1257592"/>
                  </a:lnTo>
                  <a:lnTo>
                    <a:pt x="114998" y="1289888"/>
                  </a:lnTo>
                  <a:lnTo>
                    <a:pt x="89687" y="1326172"/>
                  </a:lnTo>
                  <a:lnTo>
                    <a:pt x="66954" y="1366558"/>
                  </a:lnTo>
                  <a:lnTo>
                    <a:pt x="47078" y="1411173"/>
                  </a:lnTo>
                  <a:lnTo>
                    <a:pt x="30327" y="1460119"/>
                  </a:lnTo>
                  <a:lnTo>
                    <a:pt x="16979" y="1513522"/>
                  </a:lnTo>
                  <a:lnTo>
                    <a:pt x="7289" y="1571510"/>
                  </a:lnTo>
                  <a:lnTo>
                    <a:pt x="1536" y="1634185"/>
                  </a:lnTo>
                  <a:lnTo>
                    <a:pt x="0" y="1701660"/>
                  </a:lnTo>
                  <a:lnTo>
                    <a:pt x="2120" y="1758149"/>
                  </a:lnTo>
                  <a:lnTo>
                    <a:pt x="7213" y="1812023"/>
                  </a:lnTo>
                  <a:lnTo>
                    <a:pt x="15189" y="1863217"/>
                  </a:lnTo>
                  <a:lnTo>
                    <a:pt x="26035" y="1911654"/>
                  </a:lnTo>
                  <a:lnTo>
                    <a:pt x="39700" y="1957260"/>
                  </a:lnTo>
                  <a:lnTo>
                    <a:pt x="56134" y="1999957"/>
                  </a:lnTo>
                  <a:lnTo>
                    <a:pt x="75298" y="2039670"/>
                  </a:lnTo>
                  <a:lnTo>
                    <a:pt x="97142" y="2076323"/>
                  </a:lnTo>
                  <a:lnTo>
                    <a:pt x="121627" y="2109838"/>
                  </a:lnTo>
                  <a:lnTo>
                    <a:pt x="148717" y="2140153"/>
                  </a:lnTo>
                  <a:lnTo>
                    <a:pt x="178346" y="2167178"/>
                  </a:lnTo>
                  <a:lnTo>
                    <a:pt x="210489" y="2190839"/>
                  </a:lnTo>
                  <a:lnTo>
                    <a:pt x="245110" y="2211070"/>
                  </a:lnTo>
                  <a:lnTo>
                    <a:pt x="282143" y="2227796"/>
                  </a:lnTo>
                  <a:lnTo>
                    <a:pt x="321551" y="2240927"/>
                  </a:lnTo>
                  <a:lnTo>
                    <a:pt x="363296" y="2250402"/>
                  </a:lnTo>
                  <a:lnTo>
                    <a:pt x="407327" y="2256142"/>
                  </a:lnTo>
                  <a:lnTo>
                    <a:pt x="453605" y="2258072"/>
                  </a:lnTo>
                  <a:lnTo>
                    <a:pt x="506831" y="2251646"/>
                  </a:lnTo>
                  <a:lnTo>
                    <a:pt x="555853" y="2234539"/>
                  </a:lnTo>
                  <a:lnTo>
                    <a:pt x="599490" y="2209990"/>
                  </a:lnTo>
                  <a:lnTo>
                    <a:pt x="636562" y="2181263"/>
                  </a:lnTo>
                  <a:lnTo>
                    <a:pt x="665873" y="2151596"/>
                  </a:lnTo>
                  <a:lnTo>
                    <a:pt x="686244" y="2124252"/>
                  </a:lnTo>
                  <a:lnTo>
                    <a:pt x="699173" y="2227656"/>
                  </a:lnTo>
                  <a:lnTo>
                    <a:pt x="731685" y="2225903"/>
                  </a:lnTo>
                  <a:lnTo>
                    <a:pt x="803211" y="2221585"/>
                  </a:lnTo>
                  <a:lnTo>
                    <a:pt x="874737" y="2216124"/>
                  </a:lnTo>
                  <a:lnTo>
                    <a:pt x="907249" y="2210930"/>
                  </a:lnTo>
                  <a:close/>
                </a:path>
                <a:path w="7447915" h="2320290">
                  <a:moveTo>
                    <a:pt x="1602638" y="1473009"/>
                  </a:moveTo>
                  <a:lnTo>
                    <a:pt x="1561147" y="1430337"/>
                  </a:lnTo>
                  <a:lnTo>
                    <a:pt x="1514729" y="1400949"/>
                  </a:lnTo>
                  <a:lnTo>
                    <a:pt x="1456296" y="1378889"/>
                  </a:lnTo>
                  <a:lnTo>
                    <a:pt x="1389634" y="1373733"/>
                  </a:lnTo>
                  <a:lnTo>
                    <a:pt x="1325816" y="1380807"/>
                  </a:lnTo>
                  <a:lnTo>
                    <a:pt x="1289291" y="1392224"/>
                  </a:lnTo>
                  <a:lnTo>
                    <a:pt x="1266355" y="1416113"/>
                  </a:lnTo>
                  <a:lnTo>
                    <a:pt x="1243266" y="1460639"/>
                  </a:lnTo>
                  <a:lnTo>
                    <a:pt x="1192504" y="1361554"/>
                  </a:lnTo>
                  <a:lnTo>
                    <a:pt x="1152563" y="1372539"/>
                  </a:lnTo>
                  <a:lnTo>
                    <a:pt x="1064729" y="1397292"/>
                  </a:lnTo>
                  <a:lnTo>
                    <a:pt x="977036" y="1423454"/>
                  </a:lnTo>
                  <a:lnTo>
                    <a:pt x="937488" y="1438706"/>
                  </a:lnTo>
                  <a:lnTo>
                    <a:pt x="943686" y="1472361"/>
                  </a:lnTo>
                  <a:lnTo>
                    <a:pt x="956716" y="1539011"/>
                  </a:lnTo>
                  <a:lnTo>
                    <a:pt x="969873" y="1604225"/>
                  </a:lnTo>
                  <a:lnTo>
                    <a:pt x="976388" y="1633562"/>
                  </a:lnTo>
                  <a:lnTo>
                    <a:pt x="1014666" y="1626577"/>
                  </a:lnTo>
                  <a:lnTo>
                    <a:pt x="1040320" y="1622475"/>
                  </a:lnTo>
                  <a:lnTo>
                    <a:pt x="1053160" y="1621853"/>
                  </a:lnTo>
                  <a:lnTo>
                    <a:pt x="1084961" y="1977682"/>
                  </a:lnTo>
                  <a:lnTo>
                    <a:pt x="1000594" y="1991614"/>
                  </a:lnTo>
                  <a:lnTo>
                    <a:pt x="1005395" y="2049424"/>
                  </a:lnTo>
                  <a:lnTo>
                    <a:pt x="1009954" y="2090369"/>
                  </a:lnTo>
                  <a:lnTo>
                    <a:pt x="1016939" y="2133955"/>
                  </a:lnTo>
                  <a:lnTo>
                    <a:pt x="1029030" y="2199678"/>
                  </a:lnTo>
                  <a:lnTo>
                    <a:pt x="1139545" y="2190305"/>
                  </a:lnTo>
                  <a:lnTo>
                    <a:pt x="1278902" y="2177796"/>
                  </a:lnTo>
                  <a:lnTo>
                    <a:pt x="1347216" y="2171217"/>
                  </a:lnTo>
                  <a:lnTo>
                    <a:pt x="1405255" y="2165108"/>
                  </a:lnTo>
                  <a:lnTo>
                    <a:pt x="1445983" y="2159965"/>
                  </a:lnTo>
                  <a:lnTo>
                    <a:pt x="1462405" y="2156333"/>
                  </a:lnTo>
                  <a:lnTo>
                    <a:pt x="1441538" y="1959762"/>
                  </a:lnTo>
                  <a:lnTo>
                    <a:pt x="1308442" y="1952320"/>
                  </a:lnTo>
                  <a:lnTo>
                    <a:pt x="1306017" y="1943595"/>
                  </a:lnTo>
                  <a:lnTo>
                    <a:pt x="1299972" y="1917026"/>
                  </a:lnTo>
                  <a:lnTo>
                    <a:pt x="1292225" y="1872005"/>
                  </a:lnTo>
                  <a:lnTo>
                    <a:pt x="1284643" y="1807946"/>
                  </a:lnTo>
                  <a:lnTo>
                    <a:pt x="1285138" y="1756689"/>
                  </a:lnTo>
                  <a:lnTo>
                    <a:pt x="1296123" y="1713039"/>
                  </a:lnTo>
                  <a:lnTo>
                    <a:pt x="1316634" y="1678673"/>
                  </a:lnTo>
                  <a:lnTo>
                    <a:pt x="1345717" y="1655305"/>
                  </a:lnTo>
                  <a:lnTo>
                    <a:pt x="1382382" y="1644650"/>
                  </a:lnTo>
                  <a:lnTo>
                    <a:pt x="1414932" y="1648371"/>
                  </a:lnTo>
                  <a:lnTo>
                    <a:pt x="1444028" y="1662010"/>
                  </a:lnTo>
                  <a:lnTo>
                    <a:pt x="1468158" y="1679841"/>
                  </a:lnTo>
                  <a:lnTo>
                    <a:pt x="1485811" y="1696135"/>
                  </a:lnTo>
                  <a:lnTo>
                    <a:pt x="1499603" y="1677174"/>
                  </a:lnTo>
                  <a:lnTo>
                    <a:pt x="1528775" y="1627327"/>
                  </a:lnTo>
                  <a:lnTo>
                    <a:pt x="1562735" y="1564640"/>
                  </a:lnTo>
                  <a:lnTo>
                    <a:pt x="1590890" y="1507172"/>
                  </a:lnTo>
                  <a:lnTo>
                    <a:pt x="1602638" y="1473009"/>
                  </a:lnTo>
                  <a:close/>
                </a:path>
                <a:path w="7447915" h="2320290">
                  <a:moveTo>
                    <a:pt x="1713242" y="374408"/>
                  </a:moveTo>
                  <a:lnTo>
                    <a:pt x="1712328" y="269163"/>
                  </a:lnTo>
                  <a:lnTo>
                    <a:pt x="1710436" y="129641"/>
                  </a:lnTo>
                  <a:lnTo>
                    <a:pt x="1708556" y="24866"/>
                  </a:lnTo>
                  <a:lnTo>
                    <a:pt x="1698790" y="6464"/>
                  </a:lnTo>
                  <a:lnTo>
                    <a:pt x="1673453" y="6464"/>
                  </a:lnTo>
                  <a:lnTo>
                    <a:pt x="1634185" y="7061"/>
                  </a:lnTo>
                  <a:lnTo>
                    <a:pt x="1523060" y="9753"/>
                  </a:lnTo>
                  <a:lnTo>
                    <a:pt x="1383817" y="14097"/>
                  </a:lnTo>
                  <a:lnTo>
                    <a:pt x="1234833" y="19621"/>
                  </a:lnTo>
                  <a:lnTo>
                    <a:pt x="1162443" y="22682"/>
                  </a:lnTo>
                  <a:lnTo>
                    <a:pt x="1094511" y="25882"/>
                  </a:lnTo>
                  <a:lnTo>
                    <a:pt x="1033335" y="29146"/>
                  </a:lnTo>
                  <a:lnTo>
                    <a:pt x="981214" y="32423"/>
                  </a:lnTo>
                  <a:lnTo>
                    <a:pt x="940460" y="35661"/>
                  </a:lnTo>
                  <a:lnTo>
                    <a:pt x="902195" y="41783"/>
                  </a:lnTo>
                  <a:lnTo>
                    <a:pt x="893699" y="118592"/>
                  </a:lnTo>
                  <a:lnTo>
                    <a:pt x="891336" y="187350"/>
                  </a:lnTo>
                  <a:lnTo>
                    <a:pt x="890244" y="260946"/>
                  </a:lnTo>
                  <a:lnTo>
                    <a:pt x="890397" y="327812"/>
                  </a:lnTo>
                  <a:lnTo>
                    <a:pt x="891806" y="376402"/>
                  </a:lnTo>
                  <a:lnTo>
                    <a:pt x="894473" y="395173"/>
                  </a:lnTo>
                  <a:lnTo>
                    <a:pt x="991831" y="398373"/>
                  </a:lnTo>
                  <a:lnTo>
                    <a:pt x="1054963" y="399503"/>
                  </a:lnTo>
                  <a:lnTo>
                    <a:pt x="1083386" y="397738"/>
                  </a:lnTo>
                  <a:lnTo>
                    <a:pt x="1089799" y="234543"/>
                  </a:lnTo>
                  <a:lnTo>
                    <a:pt x="1196467" y="233260"/>
                  </a:lnTo>
                  <a:lnTo>
                    <a:pt x="1206741" y="738276"/>
                  </a:lnTo>
                  <a:lnTo>
                    <a:pt x="1182611" y="746937"/>
                  </a:lnTo>
                  <a:lnTo>
                    <a:pt x="1129322" y="753541"/>
                  </a:lnTo>
                  <a:lnTo>
                    <a:pt x="1049972" y="760120"/>
                  </a:lnTo>
                  <a:lnTo>
                    <a:pt x="1048105" y="788212"/>
                  </a:lnTo>
                  <a:lnTo>
                    <a:pt x="1046607" y="848944"/>
                  </a:lnTo>
                  <a:lnTo>
                    <a:pt x="1045819" y="909929"/>
                  </a:lnTo>
                  <a:lnTo>
                    <a:pt x="1046124" y="938745"/>
                  </a:lnTo>
                  <a:lnTo>
                    <a:pt x="1059027" y="939431"/>
                  </a:lnTo>
                  <a:lnTo>
                    <a:pt x="1093774" y="940066"/>
                  </a:lnTo>
                  <a:lnTo>
                    <a:pt x="1145552" y="940549"/>
                  </a:lnTo>
                  <a:lnTo>
                    <a:pt x="1209522" y="940816"/>
                  </a:lnTo>
                  <a:lnTo>
                    <a:pt x="1280833" y="940816"/>
                  </a:lnTo>
                  <a:lnTo>
                    <a:pt x="1354670" y="940460"/>
                  </a:lnTo>
                  <a:lnTo>
                    <a:pt x="1426184" y="939685"/>
                  </a:lnTo>
                  <a:lnTo>
                    <a:pt x="1490535" y="938428"/>
                  </a:lnTo>
                  <a:lnTo>
                    <a:pt x="1542884" y="936625"/>
                  </a:lnTo>
                  <a:lnTo>
                    <a:pt x="1592262" y="931049"/>
                  </a:lnTo>
                  <a:lnTo>
                    <a:pt x="1593951" y="897623"/>
                  </a:lnTo>
                  <a:lnTo>
                    <a:pt x="1592262" y="836269"/>
                  </a:lnTo>
                  <a:lnTo>
                    <a:pt x="1588643" y="776363"/>
                  </a:lnTo>
                  <a:lnTo>
                    <a:pt x="1584528" y="747293"/>
                  </a:lnTo>
                  <a:lnTo>
                    <a:pt x="1561084" y="745667"/>
                  </a:lnTo>
                  <a:lnTo>
                    <a:pt x="1514513" y="746810"/>
                  </a:lnTo>
                  <a:lnTo>
                    <a:pt x="1468894" y="748195"/>
                  </a:lnTo>
                  <a:lnTo>
                    <a:pt x="1448333" y="747293"/>
                  </a:lnTo>
                  <a:lnTo>
                    <a:pt x="1439697" y="565061"/>
                  </a:lnTo>
                  <a:lnTo>
                    <a:pt x="1433068" y="413639"/>
                  </a:lnTo>
                  <a:lnTo>
                    <a:pt x="1430388" y="344131"/>
                  </a:lnTo>
                  <a:lnTo>
                    <a:pt x="1428597" y="286842"/>
                  </a:lnTo>
                  <a:lnTo>
                    <a:pt x="1428038" y="247853"/>
                  </a:lnTo>
                  <a:lnTo>
                    <a:pt x="1429054" y="233260"/>
                  </a:lnTo>
                  <a:lnTo>
                    <a:pt x="1434147" y="232498"/>
                  </a:lnTo>
                  <a:lnTo>
                    <a:pt x="1445755" y="231978"/>
                  </a:lnTo>
                  <a:lnTo>
                    <a:pt x="1524152" y="230695"/>
                  </a:lnTo>
                  <a:lnTo>
                    <a:pt x="1531061" y="308444"/>
                  </a:lnTo>
                  <a:lnTo>
                    <a:pt x="1536623" y="362978"/>
                  </a:lnTo>
                  <a:lnTo>
                    <a:pt x="1540865" y="390042"/>
                  </a:lnTo>
                  <a:lnTo>
                    <a:pt x="1569212" y="393509"/>
                  </a:lnTo>
                  <a:lnTo>
                    <a:pt x="1627924" y="395655"/>
                  </a:lnTo>
                  <a:lnTo>
                    <a:pt x="1686140" y="395630"/>
                  </a:lnTo>
                  <a:lnTo>
                    <a:pt x="1713039" y="392607"/>
                  </a:lnTo>
                  <a:lnTo>
                    <a:pt x="1713242" y="374408"/>
                  </a:lnTo>
                  <a:close/>
                </a:path>
                <a:path w="7447915" h="2320290">
                  <a:moveTo>
                    <a:pt x="2185403" y="1715274"/>
                  </a:moveTo>
                  <a:lnTo>
                    <a:pt x="2181898" y="1686344"/>
                  </a:lnTo>
                  <a:lnTo>
                    <a:pt x="2174760" y="1666722"/>
                  </a:lnTo>
                  <a:lnTo>
                    <a:pt x="2168893" y="1650580"/>
                  </a:lnTo>
                  <a:lnTo>
                    <a:pt x="2147074" y="1611020"/>
                  </a:lnTo>
                  <a:lnTo>
                    <a:pt x="2117115" y="1570634"/>
                  </a:lnTo>
                  <a:lnTo>
                    <a:pt x="2079688" y="1532445"/>
                  </a:lnTo>
                  <a:lnTo>
                    <a:pt x="2035492" y="1499463"/>
                  </a:lnTo>
                  <a:lnTo>
                    <a:pt x="1985187" y="1474685"/>
                  </a:lnTo>
                  <a:lnTo>
                    <a:pt x="1957959" y="1468056"/>
                  </a:lnTo>
                  <a:lnTo>
                    <a:pt x="1957959" y="1712556"/>
                  </a:lnTo>
                  <a:lnTo>
                    <a:pt x="1787867" y="1807019"/>
                  </a:lnTo>
                  <a:lnTo>
                    <a:pt x="1785721" y="1766011"/>
                  </a:lnTo>
                  <a:lnTo>
                    <a:pt x="1797392" y="1725980"/>
                  </a:lnTo>
                  <a:lnTo>
                    <a:pt x="1822081" y="1692427"/>
                  </a:lnTo>
                  <a:lnTo>
                    <a:pt x="1859038" y="1670837"/>
                  </a:lnTo>
                  <a:lnTo>
                    <a:pt x="1907476" y="1666722"/>
                  </a:lnTo>
                  <a:lnTo>
                    <a:pt x="1925713" y="1672971"/>
                  </a:lnTo>
                  <a:lnTo>
                    <a:pt x="1941080" y="1684896"/>
                  </a:lnTo>
                  <a:lnTo>
                    <a:pt x="1952269" y="1699196"/>
                  </a:lnTo>
                  <a:lnTo>
                    <a:pt x="1957959" y="1712556"/>
                  </a:lnTo>
                  <a:lnTo>
                    <a:pt x="1957959" y="1468056"/>
                  </a:lnTo>
                  <a:lnTo>
                    <a:pt x="1929447" y="1461109"/>
                  </a:lnTo>
                  <a:lnTo>
                    <a:pt x="1889861" y="1458391"/>
                  </a:lnTo>
                  <a:lnTo>
                    <a:pt x="1850732" y="1459839"/>
                  </a:lnTo>
                  <a:lnTo>
                    <a:pt x="1812404" y="1465656"/>
                  </a:lnTo>
                  <a:lnTo>
                    <a:pt x="1775269" y="1476032"/>
                  </a:lnTo>
                  <a:lnTo>
                    <a:pt x="1739684" y="1491157"/>
                  </a:lnTo>
                  <a:lnTo>
                    <a:pt x="1706016" y="1511236"/>
                  </a:lnTo>
                  <a:lnTo>
                    <a:pt x="1674634" y="1536471"/>
                  </a:lnTo>
                  <a:lnTo>
                    <a:pt x="1645894" y="1567027"/>
                  </a:lnTo>
                  <a:lnTo>
                    <a:pt x="1620189" y="1603133"/>
                  </a:lnTo>
                  <a:lnTo>
                    <a:pt x="1597863" y="1644954"/>
                  </a:lnTo>
                  <a:lnTo>
                    <a:pt x="1579410" y="1692427"/>
                  </a:lnTo>
                  <a:lnTo>
                    <a:pt x="1564855" y="1746567"/>
                  </a:lnTo>
                  <a:lnTo>
                    <a:pt x="1554911" y="1806740"/>
                  </a:lnTo>
                  <a:lnTo>
                    <a:pt x="1551317" y="1854161"/>
                  </a:lnTo>
                  <a:lnTo>
                    <a:pt x="1552028" y="1899894"/>
                  </a:lnTo>
                  <a:lnTo>
                    <a:pt x="1556981" y="1943811"/>
                  </a:lnTo>
                  <a:lnTo>
                    <a:pt x="1566087" y="1985772"/>
                  </a:lnTo>
                  <a:lnTo>
                    <a:pt x="1579295" y="2025624"/>
                  </a:lnTo>
                  <a:lnTo>
                    <a:pt x="1596542" y="2063242"/>
                  </a:lnTo>
                  <a:lnTo>
                    <a:pt x="1617726" y="2098484"/>
                  </a:lnTo>
                  <a:lnTo>
                    <a:pt x="1642821" y="2131199"/>
                  </a:lnTo>
                  <a:lnTo>
                    <a:pt x="1671713" y="2161273"/>
                  </a:lnTo>
                  <a:lnTo>
                    <a:pt x="1704365" y="2188540"/>
                  </a:lnTo>
                  <a:lnTo>
                    <a:pt x="1740700" y="2212873"/>
                  </a:lnTo>
                  <a:lnTo>
                    <a:pt x="1780654" y="2234133"/>
                  </a:lnTo>
                  <a:lnTo>
                    <a:pt x="1824139" y="2252180"/>
                  </a:lnTo>
                  <a:lnTo>
                    <a:pt x="1871103" y="2266886"/>
                  </a:lnTo>
                  <a:lnTo>
                    <a:pt x="1921471" y="2278088"/>
                  </a:lnTo>
                  <a:lnTo>
                    <a:pt x="1975167" y="2285657"/>
                  </a:lnTo>
                  <a:lnTo>
                    <a:pt x="2032139" y="2289454"/>
                  </a:lnTo>
                  <a:lnTo>
                    <a:pt x="2039048" y="2265972"/>
                  </a:lnTo>
                  <a:lnTo>
                    <a:pt x="2055355" y="2206866"/>
                  </a:lnTo>
                  <a:lnTo>
                    <a:pt x="2074367" y="2129155"/>
                  </a:lnTo>
                  <a:lnTo>
                    <a:pt x="2089442" y="2049830"/>
                  </a:lnTo>
                  <a:lnTo>
                    <a:pt x="2036051" y="2043074"/>
                  </a:lnTo>
                  <a:lnTo>
                    <a:pt x="1979447" y="2034463"/>
                  </a:lnTo>
                  <a:lnTo>
                    <a:pt x="1927148" y="2023783"/>
                  </a:lnTo>
                  <a:lnTo>
                    <a:pt x="1886673" y="2010854"/>
                  </a:lnTo>
                  <a:lnTo>
                    <a:pt x="1865541" y="1995474"/>
                  </a:lnTo>
                  <a:lnTo>
                    <a:pt x="2132330" y="1865096"/>
                  </a:lnTo>
                  <a:lnTo>
                    <a:pt x="2152904" y="1807019"/>
                  </a:lnTo>
                  <a:lnTo>
                    <a:pt x="2185403" y="1715274"/>
                  </a:lnTo>
                  <a:close/>
                </a:path>
                <a:path w="7447915" h="2320290">
                  <a:moveTo>
                    <a:pt x="2522321" y="854367"/>
                  </a:moveTo>
                  <a:lnTo>
                    <a:pt x="2469642" y="837933"/>
                  </a:lnTo>
                  <a:lnTo>
                    <a:pt x="2486241" y="670420"/>
                  </a:lnTo>
                  <a:lnTo>
                    <a:pt x="2489250" y="602500"/>
                  </a:lnTo>
                  <a:lnTo>
                    <a:pt x="2485466" y="543547"/>
                  </a:lnTo>
                  <a:lnTo>
                    <a:pt x="2475522" y="492975"/>
                  </a:lnTo>
                  <a:lnTo>
                    <a:pt x="2460104" y="450176"/>
                  </a:lnTo>
                  <a:lnTo>
                    <a:pt x="2439847" y="414578"/>
                  </a:lnTo>
                  <a:lnTo>
                    <a:pt x="2387485" y="362572"/>
                  </a:lnTo>
                  <a:lnTo>
                    <a:pt x="2323731" y="332232"/>
                  </a:lnTo>
                  <a:lnTo>
                    <a:pt x="2253843" y="318833"/>
                  </a:lnTo>
                  <a:lnTo>
                    <a:pt x="2190204" y="313766"/>
                  </a:lnTo>
                  <a:lnTo>
                    <a:pt x="2152688" y="315556"/>
                  </a:lnTo>
                  <a:lnTo>
                    <a:pt x="2126589" y="327342"/>
                  </a:lnTo>
                  <a:lnTo>
                    <a:pt x="2097239" y="352272"/>
                  </a:lnTo>
                  <a:lnTo>
                    <a:pt x="2124379" y="55384"/>
                  </a:lnTo>
                  <a:lnTo>
                    <a:pt x="2075891" y="52057"/>
                  </a:lnTo>
                  <a:lnTo>
                    <a:pt x="1969173" y="45224"/>
                  </a:lnTo>
                  <a:lnTo>
                    <a:pt x="1862340" y="39598"/>
                  </a:lnTo>
                  <a:lnTo>
                    <a:pt x="1813521" y="39878"/>
                  </a:lnTo>
                  <a:lnTo>
                    <a:pt x="1792986" y="186969"/>
                  </a:lnTo>
                  <a:lnTo>
                    <a:pt x="1789925" y="213207"/>
                  </a:lnTo>
                  <a:lnTo>
                    <a:pt x="1806879" y="216611"/>
                  </a:lnTo>
                  <a:lnTo>
                    <a:pt x="1841842" y="224078"/>
                  </a:lnTo>
                  <a:lnTo>
                    <a:pt x="1876767" y="232029"/>
                  </a:lnTo>
                  <a:lnTo>
                    <a:pt x="1893582" y="236867"/>
                  </a:lnTo>
                  <a:lnTo>
                    <a:pt x="1841893" y="788289"/>
                  </a:lnTo>
                  <a:lnTo>
                    <a:pt x="1769745" y="786879"/>
                  </a:lnTo>
                  <a:lnTo>
                    <a:pt x="1764715" y="835444"/>
                  </a:lnTo>
                  <a:lnTo>
                    <a:pt x="1762417" y="868781"/>
                  </a:lnTo>
                  <a:lnTo>
                    <a:pt x="1762290" y="902322"/>
                  </a:lnTo>
                  <a:lnTo>
                    <a:pt x="1763750" y="951496"/>
                  </a:lnTo>
                  <a:lnTo>
                    <a:pt x="1900618" y="965009"/>
                  </a:lnTo>
                  <a:lnTo>
                    <a:pt x="1975510" y="971981"/>
                  </a:lnTo>
                  <a:lnTo>
                    <a:pt x="2044852" y="977938"/>
                  </a:lnTo>
                  <a:lnTo>
                    <a:pt x="2096541" y="981506"/>
                  </a:lnTo>
                  <a:lnTo>
                    <a:pt x="2118461" y="981341"/>
                  </a:lnTo>
                  <a:lnTo>
                    <a:pt x="2129917" y="827544"/>
                  </a:lnTo>
                  <a:lnTo>
                    <a:pt x="2054682" y="803871"/>
                  </a:lnTo>
                  <a:lnTo>
                    <a:pt x="2066264" y="663003"/>
                  </a:lnTo>
                  <a:lnTo>
                    <a:pt x="2079040" y="611136"/>
                  </a:lnTo>
                  <a:lnTo>
                    <a:pt x="2104072" y="572262"/>
                  </a:lnTo>
                  <a:lnTo>
                    <a:pt x="2137130" y="548627"/>
                  </a:lnTo>
                  <a:lnTo>
                    <a:pt x="2174036" y="542518"/>
                  </a:lnTo>
                  <a:lnTo>
                    <a:pt x="2214410" y="554405"/>
                  </a:lnTo>
                  <a:lnTo>
                    <a:pt x="2242731" y="581533"/>
                  </a:lnTo>
                  <a:lnTo>
                    <a:pt x="2258072" y="623684"/>
                  </a:lnTo>
                  <a:lnTo>
                    <a:pt x="2259482" y="680656"/>
                  </a:lnTo>
                  <a:lnTo>
                    <a:pt x="2248243" y="817702"/>
                  </a:lnTo>
                  <a:lnTo>
                    <a:pt x="2184501" y="823493"/>
                  </a:lnTo>
                  <a:lnTo>
                    <a:pt x="2181822" y="838136"/>
                  </a:lnTo>
                  <a:lnTo>
                    <a:pt x="2180044" y="860018"/>
                  </a:lnTo>
                  <a:lnTo>
                    <a:pt x="2178380" y="904405"/>
                  </a:lnTo>
                  <a:lnTo>
                    <a:pt x="2176043" y="986599"/>
                  </a:lnTo>
                  <a:lnTo>
                    <a:pt x="2507119" y="1020724"/>
                  </a:lnTo>
                  <a:lnTo>
                    <a:pt x="2514511" y="995540"/>
                  </a:lnTo>
                  <a:lnTo>
                    <a:pt x="2518549" y="969822"/>
                  </a:lnTo>
                  <a:lnTo>
                    <a:pt x="2520683" y="927963"/>
                  </a:lnTo>
                  <a:lnTo>
                    <a:pt x="2522321" y="854367"/>
                  </a:lnTo>
                  <a:close/>
                </a:path>
                <a:path w="7447915" h="2320290">
                  <a:moveTo>
                    <a:pt x="3033877" y="2081428"/>
                  </a:moveTo>
                  <a:lnTo>
                    <a:pt x="3032328" y="2042998"/>
                  </a:lnTo>
                  <a:lnTo>
                    <a:pt x="3031045" y="2010803"/>
                  </a:lnTo>
                  <a:lnTo>
                    <a:pt x="3026638" y="1938286"/>
                  </a:lnTo>
                  <a:lnTo>
                    <a:pt x="3023057" y="1900694"/>
                  </a:lnTo>
                  <a:lnTo>
                    <a:pt x="3012897" y="1897875"/>
                  </a:lnTo>
                  <a:lnTo>
                    <a:pt x="3005404" y="1895792"/>
                  </a:lnTo>
                  <a:lnTo>
                    <a:pt x="2968358" y="1895297"/>
                  </a:lnTo>
                  <a:lnTo>
                    <a:pt x="2931426" y="1896795"/>
                  </a:lnTo>
                  <a:lnTo>
                    <a:pt x="2914129" y="1897875"/>
                  </a:lnTo>
                  <a:lnTo>
                    <a:pt x="2914040" y="1896795"/>
                  </a:lnTo>
                  <a:lnTo>
                    <a:pt x="2913926" y="1895297"/>
                  </a:lnTo>
                  <a:lnTo>
                    <a:pt x="2913875" y="1894674"/>
                  </a:lnTo>
                  <a:lnTo>
                    <a:pt x="2910306" y="1848319"/>
                  </a:lnTo>
                  <a:lnTo>
                    <a:pt x="2902178" y="1739061"/>
                  </a:lnTo>
                  <a:lnTo>
                    <a:pt x="2894749" y="1629181"/>
                  </a:lnTo>
                  <a:lnTo>
                    <a:pt x="2893961" y="1606042"/>
                  </a:lnTo>
                  <a:lnTo>
                    <a:pt x="2893009" y="1577784"/>
                  </a:lnTo>
                  <a:lnTo>
                    <a:pt x="2908338" y="1571574"/>
                  </a:lnTo>
                  <a:lnTo>
                    <a:pt x="2939923" y="1560982"/>
                  </a:lnTo>
                  <a:lnTo>
                    <a:pt x="2971533" y="1550974"/>
                  </a:lnTo>
                  <a:lnTo>
                    <a:pt x="2986963" y="1546466"/>
                  </a:lnTo>
                  <a:lnTo>
                    <a:pt x="2984550" y="1516024"/>
                  </a:lnTo>
                  <a:lnTo>
                    <a:pt x="2977908" y="1448574"/>
                  </a:lnTo>
                  <a:lnTo>
                    <a:pt x="2977019" y="1439837"/>
                  </a:lnTo>
                  <a:lnTo>
                    <a:pt x="2970936" y="1379728"/>
                  </a:lnTo>
                  <a:lnTo>
                    <a:pt x="2967532" y="1345069"/>
                  </a:lnTo>
                  <a:lnTo>
                    <a:pt x="2963011" y="1341081"/>
                  </a:lnTo>
                  <a:lnTo>
                    <a:pt x="2933027" y="1341716"/>
                  </a:lnTo>
                  <a:lnTo>
                    <a:pt x="2694203" y="1363954"/>
                  </a:lnTo>
                  <a:lnTo>
                    <a:pt x="2698597" y="1439837"/>
                  </a:lnTo>
                  <a:lnTo>
                    <a:pt x="2683497" y="1428813"/>
                  </a:lnTo>
                  <a:lnTo>
                    <a:pt x="2667228" y="1419491"/>
                  </a:lnTo>
                  <a:lnTo>
                    <a:pt x="2667228" y="1747710"/>
                  </a:lnTo>
                  <a:lnTo>
                    <a:pt x="2663025" y="1806054"/>
                  </a:lnTo>
                  <a:lnTo>
                    <a:pt x="2644622" y="1851799"/>
                  </a:lnTo>
                  <a:lnTo>
                    <a:pt x="2614422" y="1882241"/>
                  </a:lnTo>
                  <a:lnTo>
                    <a:pt x="2574785" y="1894674"/>
                  </a:lnTo>
                  <a:lnTo>
                    <a:pt x="2536494" y="1886712"/>
                  </a:lnTo>
                  <a:lnTo>
                    <a:pt x="2502192" y="1859673"/>
                  </a:lnTo>
                  <a:lnTo>
                    <a:pt x="2476614" y="1815579"/>
                  </a:lnTo>
                  <a:lnTo>
                    <a:pt x="2464485" y="1756410"/>
                  </a:lnTo>
                  <a:lnTo>
                    <a:pt x="2468613" y="1695018"/>
                  </a:lnTo>
                  <a:lnTo>
                    <a:pt x="2487688" y="1648472"/>
                  </a:lnTo>
                  <a:lnTo>
                    <a:pt x="2519857" y="1618297"/>
                  </a:lnTo>
                  <a:lnTo>
                    <a:pt x="2563253" y="1606042"/>
                  </a:lnTo>
                  <a:lnTo>
                    <a:pt x="2601163" y="1615579"/>
                  </a:lnTo>
                  <a:lnTo>
                    <a:pt x="2633332" y="1645564"/>
                  </a:lnTo>
                  <a:lnTo>
                    <a:pt x="2656459" y="1691208"/>
                  </a:lnTo>
                  <a:lnTo>
                    <a:pt x="2667228" y="1747710"/>
                  </a:lnTo>
                  <a:lnTo>
                    <a:pt x="2667228" y="1419491"/>
                  </a:lnTo>
                  <a:lnTo>
                    <a:pt x="2642044" y="1405039"/>
                  </a:lnTo>
                  <a:lnTo>
                    <a:pt x="2580043" y="1382458"/>
                  </a:lnTo>
                  <a:lnTo>
                    <a:pt x="2503271" y="1375016"/>
                  </a:lnTo>
                  <a:lnTo>
                    <a:pt x="2470035" y="1378788"/>
                  </a:lnTo>
                  <a:lnTo>
                    <a:pt x="2403614" y="1398625"/>
                  </a:lnTo>
                  <a:lnTo>
                    <a:pt x="2341626" y="1437373"/>
                  </a:lnTo>
                  <a:lnTo>
                    <a:pt x="2313952" y="1464779"/>
                  </a:lnTo>
                  <a:lnTo>
                    <a:pt x="2289365" y="1498028"/>
                  </a:lnTo>
                  <a:lnTo>
                    <a:pt x="2268524" y="1537500"/>
                  </a:lnTo>
                  <a:lnTo>
                    <a:pt x="2252103" y="1583563"/>
                  </a:lnTo>
                  <a:lnTo>
                    <a:pt x="2240737" y="1636610"/>
                  </a:lnTo>
                  <a:lnTo>
                    <a:pt x="2235111" y="1696986"/>
                  </a:lnTo>
                  <a:lnTo>
                    <a:pt x="2235581" y="1739061"/>
                  </a:lnTo>
                  <a:lnTo>
                    <a:pt x="2235682" y="1747710"/>
                  </a:lnTo>
                  <a:lnTo>
                    <a:pt x="2235771" y="1756410"/>
                  </a:lnTo>
                  <a:lnTo>
                    <a:pt x="2243480" y="1838553"/>
                  </a:lnTo>
                  <a:lnTo>
                    <a:pt x="2256777" y="1902917"/>
                  </a:lnTo>
                  <a:lnTo>
                    <a:pt x="2275040" y="1958695"/>
                  </a:lnTo>
                  <a:lnTo>
                    <a:pt x="2297557" y="2006346"/>
                  </a:lnTo>
                  <a:lnTo>
                    <a:pt x="2323592" y="2046376"/>
                  </a:lnTo>
                  <a:lnTo>
                    <a:pt x="2352459" y="2079269"/>
                  </a:lnTo>
                  <a:lnTo>
                    <a:pt x="2383409" y="2105495"/>
                  </a:lnTo>
                  <a:lnTo>
                    <a:pt x="2448725" y="2139924"/>
                  </a:lnTo>
                  <a:lnTo>
                    <a:pt x="2513812" y="2153564"/>
                  </a:lnTo>
                  <a:lnTo>
                    <a:pt x="2544483" y="2153805"/>
                  </a:lnTo>
                  <a:lnTo>
                    <a:pt x="2621292" y="2147773"/>
                  </a:lnTo>
                  <a:lnTo>
                    <a:pt x="2665374" y="2134222"/>
                  </a:lnTo>
                  <a:lnTo>
                    <a:pt x="2693352" y="2102764"/>
                  </a:lnTo>
                  <a:lnTo>
                    <a:pt x="2721876" y="2042998"/>
                  </a:lnTo>
                  <a:lnTo>
                    <a:pt x="2724556" y="2054326"/>
                  </a:lnTo>
                  <a:lnTo>
                    <a:pt x="2730398" y="2079269"/>
                  </a:lnTo>
                  <a:lnTo>
                    <a:pt x="2736380" y="2105495"/>
                  </a:lnTo>
                  <a:lnTo>
                    <a:pt x="2739275" y="2119642"/>
                  </a:lnTo>
                  <a:lnTo>
                    <a:pt x="2760840" y="2120773"/>
                  </a:lnTo>
                  <a:lnTo>
                    <a:pt x="2814624" y="2120087"/>
                  </a:lnTo>
                  <a:lnTo>
                    <a:pt x="3032760" y="2113318"/>
                  </a:lnTo>
                  <a:lnTo>
                    <a:pt x="3033877" y="2081428"/>
                  </a:lnTo>
                  <a:close/>
                </a:path>
                <a:path w="7447915" h="2320290">
                  <a:moveTo>
                    <a:pt x="3151009" y="369760"/>
                  </a:moveTo>
                  <a:lnTo>
                    <a:pt x="3121698" y="319913"/>
                  </a:lnTo>
                  <a:lnTo>
                    <a:pt x="3092386" y="291807"/>
                  </a:lnTo>
                  <a:lnTo>
                    <a:pt x="3054997" y="264693"/>
                  </a:lnTo>
                  <a:lnTo>
                    <a:pt x="3010801" y="240893"/>
                  </a:lnTo>
                  <a:lnTo>
                    <a:pt x="2961094" y="222758"/>
                  </a:lnTo>
                  <a:lnTo>
                    <a:pt x="2929509" y="216827"/>
                  </a:lnTo>
                  <a:lnTo>
                    <a:pt x="2929509" y="413753"/>
                  </a:lnTo>
                  <a:lnTo>
                    <a:pt x="2783700" y="525995"/>
                  </a:lnTo>
                  <a:lnTo>
                    <a:pt x="2773197" y="492709"/>
                  </a:lnTo>
                  <a:lnTo>
                    <a:pt x="2776309" y="457415"/>
                  </a:lnTo>
                  <a:lnTo>
                    <a:pt x="2793415" y="424802"/>
                  </a:lnTo>
                  <a:lnTo>
                    <a:pt x="2824873" y="399542"/>
                  </a:lnTo>
                  <a:lnTo>
                    <a:pt x="2871063" y="386308"/>
                  </a:lnTo>
                  <a:lnTo>
                    <a:pt x="2890075" y="387743"/>
                  </a:lnTo>
                  <a:lnTo>
                    <a:pt x="2907449" y="394436"/>
                  </a:lnTo>
                  <a:lnTo>
                    <a:pt x="2921254" y="403923"/>
                  </a:lnTo>
                  <a:lnTo>
                    <a:pt x="2929509" y="413753"/>
                  </a:lnTo>
                  <a:lnTo>
                    <a:pt x="2929509" y="216827"/>
                  </a:lnTo>
                  <a:lnTo>
                    <a:pt x="2907144" y="212610"/>
                  </a:lnTo>
                  <a:lnTo>
                    <a:pt x="2850210" y="212775"/>
                  </a:lnTo>
                  <a:lnTo>
                    <a:pt x="2808008" y="219214"/>
                  </a:lnTo>
                  <a:lnTo>
                    <a:pt x="2767355" y="229577"/>
                  </a:lnTo>
                  <a:lnTo>
                    <a:pt x="2728760" y="243979"/>
                  </a:lnTo>
                  <a:lnTo>
                    <a:pt x="2692730" y="262521"/>
                  </a:lnTo>
                  <a:lnTo>
                    <a:pt x="2659773" y="285318"/>
                  </a:lnTo>
                  <a:lnTo>
                    <a:pt x="2630386" y="312483"/>
                  </a:lnTo>
                  <a:lnTo>
                    <a:pt x="2605074" y="344119"/>
                  </a:lnTo>
                  <a:lnTo>
                    <a:pt x="2584348" y="380326"/>
                  </a:lnTo>
                  <a:lnTo>
                    <a:pt x="2568714" y="421220"/>
                  </a:lnTo>
                  <a:lnTo>
                    <a:pt x="2558669" y="466902"/>
                  </a:lnTo>
                  <a:lnTo>
                    <a:pt x="2554719" y="517499"/>
                  </a:lnTo>
                  <a:lnTo>
                    <a:pt x="2557373" y="573100"/>
                  </a:lnTo>
                  <a:lnTo>
                    <a:pt x="2564142" y="615226"/>
                  </a:lnTo>
                  <a:lnTo>
                    <a:pt x="2575229" y="654812"/>
                  </a:lnTo>
                  <a:lnTo>
                    <a:pt x="2590533" y="691705"/>
                  </a:lnTo>
                  <a:lnTo>
                    <a:pt x="2609926" y="725817"/>
                  </a:lnTo>
                  <a:lnTo>
                    <a:pt x="2633294" y="756996"/>
                  </a:lnTo>
                  <a:lnTo>
                    <a:pt x="2660523" y="785152"/>
                  </a:lnTo>
                  <a:lnTo>
                    <a:pt x="2691498" y="810145"/>
                  </a:lnTo>
                  <a:lnTo>
                    <a:pt x="2726118" y="831862"/>
                  </a:lnTo>
                  <a:lnTo>
                    <a:pt x="2764244" y="850176"/>
                  </a:lnTo>
                  <a:lnTo>
                    <a:pt x="2805785" y="864971"/>
                  </a:lnTo>
                  <a:lnTo>
                    <a:pt x="2850604" y="876122"/>
                  </a:lnTo>
                  <a:lnTo>
                    <a:pt x="2898597" y="883513"/>
                  </a:lnTo>
                  <a:lnTo>
                    <a:pt x="2949664" y="887031"/>
                  </a:lnTo>
                  <a:lnTo>
                    <a:pt x="3003651" y="886536"/>
                  </a:lnTo>
                  <a:lnTo>
                    <a:pt x="3060484" y="881926"/>
                  </a:lnTo>
                  <a:lnTo>
                    <a:pt x="3120021" y="873074"/>
                  </a:lnTo>
                  <a:lnTo>
                    <a:pt x="3125622" y="800442"/>
                  </a:lnTo>
                  <a:lnTo>
                    <a:pt x="3128124" y="732663"/>
                  </a:lnTo>
                  <a:lnTo>
                    <a:pt x="3126752" y="675944"/>
                  </a:lnTo>
                  <a:lnTo>
                    <a:pt x="3126689" y="673531"/>
                  </a:lnTo>
                  <a:lnTo>
                    <a:pt x="3126600" y="669671"/>
                  </a:lnTo>
                  <a:lnTo>
                    <a:pt x="3126486" y="665175"/>
                  </a:lnTo>
                  <a:lnTo>
                    <a:pt x="3126460" y="664375"/>
                  </a:lnTo>
                  <a:lnTo>
                    <a:pt x="3073222" y="669671"/>
                  </a:lnTo>
                  <a:lnTo>
                    <a:pt x="3016478" y="674090"/>
                  </a:lnTo>
                  <a:lnTo>
                    <a:pt x="2963494" y="675944"/>
                  </a:lnTo>
                  <a:lnTo>
                    <a:pt x="2921533" y="673531"/>
                  </a:lnTo>
                  <a:lnTo>
                    <a:pt x="2897860" y="665175"/>
                  </a:lnTo>
                  <a:lnTo>
                    <a:pt x="3098203" y="525995"/>
                  </a:lnTo>
                  <a:lnTo>
                    <a:pt x="3130232" y="503745"/>
                  </a:lnTo>
                  <a:lnTo>
                    <a:pt x="3148444" y="386308"/>
                  </a:lnTo>
                  <a:lnTo>
                    <a:pt x="3151009" y="369760"/>
                  </a:lnTo>
                  <a:close/>
                </a:path>
                <a:path w="7447915" h="2320290">
                  <a:moveTo>
                    <a:pt x="3595713" y="2186660"/>
                  </a:moveTo>
                  <a:lnTo>
                    <a:pt x="3499053" y="1969338"/>
                  </a:lnTo>
                  <a:lnTo>
                    <a:pt x="3489871" y="1976856"/>
                  </a:lnTo>
                  <a:lnTo>
                    <a:pt x="3466668" y="1993430"/>
                  </a:lnTo>
                  <a:lnTo>
                    <a:pt x="3435947" y="2010143"/>
                  </a:lnTo>
                  <a:lnTo>
                    <a:pt x="3404209" y="2018030"/>
                  </a:lnTo>
                  <a:lnTo>
                    <a:pt x="3375990" y="2014474"/>
                  </a:lnTo>
                  <a:lnTo>
                    <a:pt x="3362502" y="1986597"/>
                  </a:lnTo>
                  <a:lnTo>
                    <a:pt x="3360089" y="1910359"/>
                  </a:lnTo>
                  <a:lnTo>
                    <a:pt x="3365068" y="1761744"/>
                  </a:lnTo>
                  <a:lnTo>
                    <a:pt x="3535438" y="1748282"/>
                  </a:lnTo>
                  <a:lnTo>
                    <a:pt x="3544265" y="1703590"/>
                  </a:lnTo>
                  <a:lnTo>
                    <a:pt x="3547630" y="1665401"/>
                  </a:lnTo>
                  <a:lnTo>
                    <a:pt x="3545916" y="1612760"/>
                  </a:lnTo>
                  <a:lnTo>
                    <a:pt x="3539477" y="1524698"/>
                  </a:lnTo>
                  <a:lnTo>
                    <a:pt x="3376739" y="1530438"/>
                  </a:lnTo>
                  <a:lnTo>
                    <a:pt x="3365119" y="1298003"/>
                  </a:lnTo>
                  <a:lnTo>
                    <a:pt x="3262084" y="1310932"/>
                  </a:lnTo>
                  <a:lnTo>
                    <a:pt x="3183991" y="1326019"/>
                  </a:lnTo>
                  <a:lnTo>
                    <a:pt x="3133255" y="1345933"/>
                  </a:lnTo>
                  <a:lnTo>
                    <a:pt x="3133115" y="1350441"/>
                  </a:lnTo>
                  <a:lnTo>
                    <a:pt x="3122015" y="1525562"/>
                  </a:lnTo>
                  <a:lnTo>
                    <a:pt x="3029166" y="1539240"/>
                  </a:lnTo>
                  <a:lnTo>
                    <a:pt x="3028746" y="1649869"/>
                  </a:lnTo>
                  <a:lnTo>
                    <a:pt x="3029013" y="1726552"/>
                  </a:lnTo>
                  <a:lnTo>
                    <a:pt x="3030296" y="1762747"/>
                  </a:lnTo>
                  <a:lnTo>
                    <a:pt x="3045752" y="1764055"/>
                  </a:lnTo>
                  <a:lnTo>
                    <a:pt x="3108121" y="1764436"/>
                  </a:lnTo>
                  <a:lnTo>
                    <a:pt x="3122117" y="1765769"/>
                  </a:lnTo>
                  <a:lnTo>
                    <a:pt x="3124085" y="1880108"/>
                  </a:lnTo>
                  <a:lnTo>
                    <a:pt x="3125711" y="1935251"/>
                  </a:lnTo>
                  <a:lnTo>
                    <a:pt x="3128302" y="1988477"/>
                  </a:lnTo>
                  <a:lnTo>
                    <a:pt x="3132264" y="2039327"/>
                  </a:lnTo>
                  <a:lnTo>
                    <a:pt x="3138017" y="2087372"/>
                  </a:lnTo>
                  <a:lnTo>
                    <a:pt x="3145942" y="2132152"/>
                  </a:lnTo>
                  <a:lnTo>
                    <a:pt x="3156470" y="2173236"/>
                  </a:lnTo>
                  <a:lnTo>
                    <a:pt x="3169996" y="2210181"/>
                  </a:lnTo>
                  <a:lnTo>
                    <a:pt x="3207664" y="2269883"/>
                  </a:lnTo>
                  <a:lnTo>
                    <a:pt x="3262198" y="2307729"/>
                  </a:lnTo>
                  <a:lnTo>
                    <a:pt x="3336861" y="2320175"/>
                  </a:lnTo>
                  <a:lnTo>
                    <a:pt x="3420846" y="2316759"/>
                  </a:lnTo>
                  <a:lnTo>
                    <a:pt x="3475799" y="2301722"/>
                  </a:lnTo>
                  <a:lnTo>
                    <a:pt x="3526002" y="2262530"/>
                  </a:lnTo>
                  <a:lnTo>
                    <a:pt x="3595713" y="2186660"/>
                  </a:lnTo>
                  <a:close/>
                </a:path>
                <a:path w="7447915" h="2320290">
                  <a:moveTo>
                    <a:pt x="4349115" y="909548"/>
                  </a:moveTo>
                  <a:lnTo>
                    <a:pt x="4346714" y="852652"/>
                  </a:lnTo>
                  <a:lnTo>
                    <a:pt x="4343641" y="797521"/>
                  </a:lnTo>
                  <a:lnTo>
                    <a:pt x="4342282" y="774255"/>
                  </a:lnTo>
                  <a:lnTo>
                    <a:pt x="4342193" y="772807"/>
                  </a:lnTo>
                  <a:lnTo>
                    <a:pt x="4342130" y="771690"/>
                  </a:lnTo>
                  <a:lnTo>
                    <a:pt x="4342054" y="770458"/>
                  </a:lnTo>
                  <a:lnTo>
                    <a:pt x="4340872" y="768959"/>
                  </a:lnTo>
                  <a:lnTo>
                    <a:pt x="4332579" y="768477"/>
                  </a:lnTo>
                  <a:lnTo>
                    <a:pt x="4310075" y="768959"/>
                  </a:lnTo>
                  <a:lnTo>
                    <a:pt x="4266235" y="770407"/>
                  </a:lnTo>
                  <a:lnTo>
                    <a:pt x="4169905" y="573798"/>
                  </a:lnTo>
                  <a:lnTo>
                    <a:pt x="4141584" y="515988"/>
                  </a:lnTo>
                  <a:lnTo>
                    <a:pt x="4161066" y="503516"/>
                  </a:lnTo>
                  <a:lnTo>
                    <a:pt x="4203916" y="462495"/>
                  </a:lnTo>
                  <a:lnTo>
                    <a:pt x="4244581" y="391337"/>
                  </a:lnTo>
                  <a:lnTo>
                    <a:pt x="4246765" y="387502"/>
                  </a:lnTo>
                  <a:lnTo>
                    <a:pt x="4266247" y="273113"/>
                  </a:lnTo>
                  <a:lnTo>
                    <a:pt x="4262831" y="235978"/>
                  </a:lnTo>
                  <a:lnTo>
                    <a:pt x="4262755" y="235191"/>
                  </a:lnTo>
                  <a:lnTo>
                    <a:pt x="4262628" y="233819"/>
                  </a:lnTo>
                  <a:lnTo>
                    <a:pt x="4247299" y="174383"/>
                  </a:lnTo>
                  <a:lnTo>
                    <a:pt x="4225544" y="137490"/>
                  </a:lnTo>
                  <a:lnTo>
                    <a:pt x="4197337" y="107848"/>
                  </a:lnTo>
                  <a:lnTo>
                    <a:pt x="4163936" y="84670"/>
                  </a:lnTo>
                  <a:lnTo>
                    <a:pt x="4126661" y="67170"/>
                  </a:lnTo>
                  <a:lnTo>
                    <a:pt x="4086783" y="54533"/>
                  </a:lnTo>
                  <a:lnTo>
                    <a:pt x="4045597" y="45974"/>
                  </a:lnTo>
                  <a:lnTo>
                    <a:pt x="4004399" y="40703"/>
                  </a:lnTo>
                  <a:lnTo>
                    <a:pt x="4002824" y="40601"/>
                  </a:lnTo>
                  <a:lnTo>
                    <a:pt x="4002824" y="292379"/>
                  </a:lnTo>
                  <a:lnTo>
                    <a:pt x="3991178" y="340487"/>
                  </a:lnTo>
                  <a:lnTo>
                    <a:pt x="3961892" y="369722"/>
                  </a:lnTo>
                  <a:lnTo>
                    <a:pt x="3923461" y="384746"/>
                  </a:lnTo>
                  <a:lnTo>
                    <a:pt x="3883647" y="390334"/>
                  </a:lnTo>
                  <a:lnTo>
                    <a:pt x="3879240" y="390334"/>
                  </a:lnTo>
                  <a:lnTo>
                    <a:pt x="3853192" y="390867"/>
                  </a:lnTo>
                  <a:lnTo>
                    <a:pt x="3838333" y="391337"/>
                  </a:lnTo>
                  <a:lnTo>
                    <a:pt x="3839489" y="251015"/>
                  </a:lnTo>
                  <a:lnTo>
                    <a:pt x="3839616" y="235978"/>
                  </a:lnTo>
                  <a:lnTo>
                    <a:pt x="3837584" y="235978"/>
                  </a:lnTo>
                  <a:lnTo>
                    <a:pt x="3855923" y="234543"/>
                  </a:lnTo>
                  <a:lnTo>
                    <a:pt x="3865118" y="233819"/>
                  </a:lnTo>
                  <a:lnTo>
                    <a:pt x="3921226" y="235191"/>
                  </a:lnTo>
                  <a:lnTo>
                    <a:pt x="3977322" y="251015"/>
                  </a:lnTo>
                  <a:lnTo>
                    <a:pt x="4002824" y="292379"/>
                  </a:lnTo>
                  <a:lnTo>
                    <a:pt x="4002824" y="40601"/>
                  </a:lnTo>
                  <a:lnTo>
                    <a:pt x="3964470" y="37922"/>
                  </a:lnTo>
                  <a:lnTo>
                    <a:pt x="3927094" y="36830"/>
                  </a:lnTo>
                  <a:lnTo>
                    <a:pt x="3851643" y="36169"/>
                  </a:lnTo>
                  <a:lnTo>
                    <a:pt x="3611207" y="31394"/>
                  </a:lnTo>
                  <a:lnTo>
                    <a:pt x="3564826" y="31394"/>
                  </a:lnTo>
                  <a:lnTo>
                    <a:pt x="3547910" y="32804"/>
                  </a:lnTo>
                  <a:lnTo>
                    <a:pt x="3544379" y="64985"/>
                  </a:lnTo>
                  <a:lnTo>
                    <a:pt x="3541814" y="131267"/>
                  </a:lnTo>
                  <a:lnTo>
                    <a:pt x="3540696" y="197789"/>
                  </a:lnTo>
                  <a:lnTo>
                    <a:pt x="3541496" y="230695"/>
                  </a:lnTo>
                  <a:lnTo>
                    <a:pt x="3544265" y="234353"/>
                  </a:lnTo>
                  <a:lnTo>
                    <a:pt x="3554018" y="235978"/>
                  </a:lnTo>
                  <a:lnTo>
                    <a:pt x="3576650" y="235978"/>
                  </a:lnTo>
                  <a:lnTo>
                    <a:pt x="3626307" y="234543"/>
                  </a:lnTo>
                  <a:lnTo>
                    <a:pt x="3626307" y="749858"/>
                  </a:lnTo>
                  <a:lnTo>
                    <a:pt x="3616528" y="755103"/>
                  </a:lnTo>
                  <a:lnTo>
                    <a:pt x="3593376" y="759155"/>
                  </a:lnTo>
                  <a:lnTo>
                    <a:pt x="3566122" y="761758"/>
                  </a:lnTo>
                  <a:lnTo>
                    <a:pt x="3544062" y="762685"/>
                  </a:lnTo>
                  <a:lnTo>
                    <a:pt x="3535857" y="789533"/>
                  </a:lnTo>
                  <a:lnTo>
                    <a:pt x="3539083" y="848309"/>
                  </a:lnTo>
                  <a:lnTo>
                    <a:pt x="3546398" y="906360"/>
                  </a:lnTo>
                  <a:lnTo>
                    <a:pt x="3550475" y="931049"/>
                  </a:lnTo>
                  <a:lnTo>
                    <a:pt x="3838346" y="935913"/>
                  </a:lnTo>
                  <a:lnTo>
                    <a:pt x="3893578" y="934897"/>
                  </a:lnTo>
                  <a:lnTo>
                    <a:pt x="3895102" y="909548"/>
                  </a:lnTo>
                  <a:lnTo>
                    <a:pt x="3895191" y="903820"/>
                  </a:lnTo>
                  <a:lnTo>
                    <a:pt x="3895026" y="852652"/>
                  </a:lnTo>
                  <a:lnTo>
                    <a:pt x="3894124" y="797521"/>
                  </a:lnTo>
                  <a:lnTo>
                    <a:pt x="3893629" y="774255"/>
                  </a:lnTo>
                  <a:lnTo>
                    <a:pt x="3893578" y="771690"/>
                  </a:lnTo>
                  <a:lnTo>
                    <a:pt x="3887038" y="770458"/>
                  </a:lnTo>
                  <a:lnTo>
                    <a:pt x="3887559" y="770458"/>
                  </a:lnTo>
                  <a:lnTo>
                    <a:pt x="3869804" y="768642"/>
                  </a:lnTo>
                  <a:lnTo>
                    <a:pt x="3851300" y="767181"/>
                  </a:lnTo>
                  <a:lnTo>
                    <a:pt x="3838333" y="766559"/>
                  </a:lnTo>
                  <a:lnTo>
                    <a:pt x="3832847" y="738047"/>
                  </a:lnTo>
                  <a:lnTo>
                    <a:pt x="3831094" y="675322"/>
                  </a:lnTo>
                  <a:lnTo>
                    <a:pt x="3832009" y="612597"/>
                  </a:lnTo>
                  <a:lnTo>
                    <a:pt x="3834485" y="584085"/>
                  </a:lnTo>
                  <a:lnTo>
                    <a:pt x="3850817" y="582472"/>
                  </a:lnTo>
                  <a:lnTo>
                    <a:pt x="3915791" y="575398"/>
                  </a:lnTo>
                  <a:lnTo>
                    <a:pt x="3947617" y="603008"/>
                  </a:lnTo>
                  <a:lnTo>
                    <a:pt x="3977919" y="667766"/>
                  </a:lnTo>
                  <a:lnTo>
                    <a:pt x="4007497" y="733717"/>
                  </a:lnTo>
                  <a:lnTo>
                    <a:pt x="4020807" y="766559"/>
                  </a:lnTo>
                  <a:lnTo>
                    <a:pt x="4012654" y="770458"/>
                  </a:lnTo>
                  <a:lnTo>
                    <a:pt x="3994150" y="772807"/>
                  </a:lnTo>
                  <a:lnTo>
                    <a:pt x="3974185" y="773950"/>
                  </a:lnTo>
                  <a:lnTo>
                    <a:pt x="3961688" y="774255"/>
                  </a:lnTo>
                  <a:lnTo>
                    <a:pt x="3957815" y="796709"/>
                  </a:lnTo>
                  <a:lnTo>
                    <a:pt x="3957739" y="797191"/>
                  </a:lnTo>
                  <a:lnTo>
                    <a:pt x="3957675" y="797521"/>
                  </a:lnTo>
                  <a:lnTo>
                    <a:pt x="3956583" y="848309"/>
                  </a:lnTo>
                  <a:lnTo>
                    <a:pt x="3956608" y="852652"/>
                  </a:lnTo>
                  <a:lnTo>
                    <a:pt x="3957358" y="903820"/>
                  </a:lnTo>
                  <a:lnTo>
                    <a:pt x="3958971" y="931049"/>
                  </a:lnTo>
                  <a:lnTo>
                    <a:pt x="3959034" y="932192"/>
                  </a:lnTo>
                  <a:lnTo>
                    <a:pt x="4020502" y="940384"/>
                  </a:lnTo>
                  <a:lnTo>
                    <a:pt x="4082440" y="942352"/>
                  </a:lnTo>
                  <a:lnTo>
                    <a:pt x="4153331" y="943406"/>
                  </a:lnTo>
                  <a:lnTo>
                    <a:pt x="4224274" y="943559"/>
                  </a:lnTo>
                  <a:lnTo>
                    <a:pt x="4286389" y="942822"/>
                  </a:lnTo>
                  <a:lnTo>
                    <a:pt x="4330763" y="941209"/>
                  </a:lnTo>
                  <a:lnTo>
                    <a:pt x="4348492" y="938745"/>
                  </a:lnTo>
                  <a:lnTo>
                    <a:pt x="4349115" y="909548"/>
                  </a:lnTo>
                  <a:close/>
                </a:path>
                <a:path w="7447915" h="2320290">
                  <a:moveTo>
                    <a:pt x="4696257" y="120662"/>
                  </a:moveTo>
                  <a:lnTo>
                    <a:pt x="4682820" y="72644"/>
                  </a:lnTo>
                  <a:lnTo>
                    <a:pt x="4651235" y="33578"/>
                  </a:lnTo>
                  <a:lnTo>
                    <a:pt x="4607255" y="7886"/>
                  </a:lnTo>
                  <a:lnTo>
                    <a:pt x="4556658" y="0"/>
                  </a:lnTo>
                  <a:lnTo>
                    <a:pt x="4517593" y="7886"/>
                  </a:lnTo>
                  <a:lnTo>
                    <a:pt x="4483735" y="26873"/>
                  </a:lnTo>
                  <a:lnTo>
                    <a:pt x="4457446" y="55880"/>
                  </a:lnTo>
                  <a:lnTo>
                    <a:pt x="4441152" y="93789"/>
                  </a:lnTo>
                  <a:lnTo>
                    <a:pt x="4437278" y="139509"/>
                  </a:lnTo>
                  <a:lnTo>
                    <a:pt x="4446448" y="183845"/>
                  </a:lnTo>
                  <a:lnTo>
                    <a:pt x="4465993" y="219341"/>
                  </a:lnTo>
                  <a:lnTo>
                    <a:pt x="4495584" y="245097"/>
                  </a:lnTo>
                  <a:lnTo>
                    <a:pt x="4534852" y="260197"/>
                  </a:lnTo>
                  <a:lnTo>
                    <a:pt x="4583442" y="263728"/>
                  </a:lnTo>
                  <a:lnTo>
                    <a:pt x="4629010" y="253898"/>
                  </a:lnTo>
                  <a:lnTo>
                    <a:pt x="4661814" y="231533"/>
                  </a:lnTo>
                  <a:lnTo>
                    <a:pt x="4683112" y="199771"/>
                  </a:lnTo>
                  <a:lnTo>
                    <a:pt x="4694174" y="161759"/>
                  </a:lnTo>
                  <a:lnTo>
                    <a:pt x="4696257" y="120662"/>
                  </a:lnTo>
                  <a:close/>
                </a:path>
                <a:path w="7447915" h="2320290">
                  <a:moveTo>
                    <a:pt x="4850168" y="971410"/>
                  </a:moveTo>
                  <a:lnTo>
                    <a:pt x="4840236" y="817511"/>
                  </a:lnTo>
                  <a:lnTo>
                    <a:pt x="4734191" y="805840"/>
                  </a:lnTo>
                  <a:lnTo>
                    <a:pt x="4722457" y="560705"/>
                  </a:lnTo>
                  <a:lnTo>
                    <a:pt x="4713884" y="381495"/>
                  </a:lnTo>
                  <a:lnTo>
                    <a:pt x="4666145" y="375107"/>
                  </a:lnTo>
                  <a:lnTo>
                    <a:pt x="4604131" y="374586"/>
                  </a:lnTo>
                  <a:lnTo>
                    <a:pt x="4535665" y="377075"/>
                  </a:lnTo>
                  <a:lnTo>
                    <a:pt x="4468660" y="381495"/>
                  </a:lnTo>
                  <a:lnTo>
                    <a:pt x="4411040" y="386765"/>
                  </a:lnTo>
                  <a:lnTo>
                    <a:pt x="4370717" y="391807"/>
                  </a:lnTo>
                  <a:lnTo>
                    <a:pt x="4355604" y="395566"/>
                  </a:lnTo>
                  <a:lnTo>
                    <a:pt x="4360075" y="425411"/>
                  </a:lnTo>
                  <a:lnTo>
                    <a:pt x="4369689" y="484797"/>
                  </a:lnTo>
                  <a:lnTo>
                    <a:pt x="4379480" y="542963"/>
                  </a:lnTo>
                  <a:lnTo>
                    <a:pt x="4384497" y="569150"/>
                  </a:lnTo>
                  <a:lnTo>
                    <a:pt x="4435716" y="563803"/>
                  </a:lnTo>
                  <a:lnTo>
                    <a:pt x="4470222" y="560705"/>
                  </a:lnTo>
                  <a:lnTo>
                    <a:pt x="4487024" y="560387"/>
                  </a:lnTo>
                  <a:lnTo>
                    <a:pt x="4498213" y="820991"/>
                  </a:lnTo>
                  <a:lnTo>
                    <a:pt x="4388066" y="831430"/>
                  </a:lnTo>
                  <a:lnTo>
                    <a:pt x="4389818" y="880237"/>
                  </a:lnTo>
                  <a:lnTo>
                    <a:pt x="4392155" y="913574"/>
                  </a:lnTo>
                  <a:lnTo>
                    <a:pt x="4396664" y="946810"/>
                  </a:lnTo>
                  <a:lnTo>
                    <a:pt x="4404906" y="995299"/>
                  </a:lnTo>
                  <a:lnTo>
                    <a:pt x="4731728" y="980605"/>
                  </a:lnTo>
                  <a:lnTo>
                    <a:pt x="4791367" y="977138"/>
                  </a:lnTo>
                  <a:lnTo>
                    <a:pt x="4833251" y="974001"/>
                  </a:lnTo>
                  <a:lnTo>
                    <a:pt x="4850168" y="971410"/>
                  </a:lnTo>
                  <a:close/>
                </a:path>
                <a:path w="7447915" h="2320290">
                  <a:moveTo>
                    <a:pt x="5051691" y="1671281"/>
                  </a:moveTo>
                  <a:lnTo>
                    <a:pt x="5049786" y="1614170"/>
                  </a:lnTo>
                  <a:lnTo>
                    <a:pt x="5044160" y="1559915"/>
                  </a:lnTo>
                  <a:lnTo>
                    <a:pt x="5034953" y="1508569"/>
                  </a:lnTo>
                  <a:lnTo>
                    <a:pt x="5022278" y="1460195"/>
                  </a:lnTo>
                  <a:lnTo>
                    <a:pt x="5006289" y="1414818"/>
                  </a:lnTo>
                  <a:lnTo>
                    <a:pt x="5001260" y="1403718"/>
                  </a:lnTo>
                  <a:lnTo>
                    <a:pt x="4987125" y="1372514"/>
                  </a:lnTo>
                  <a:lnTo>
                    <a:pt x="4964900" y="1333309"/>
                  </a:lnTo>
                  <a:lnTo>
                    <a:pt x="4939766" y="1297254"/>
                  </a:lnTo>
                  <a:lnTo>
                    <a:pt x="4911852" y="1264412"/>
                  </a:lnTo>
                  <a:lnTo>
                    <a:pt x="4881283" y="1234808"/>
                  </a:lnTo>
                  <a:lnTo>
                    <a:pt x="4848212" y="1208519"/>
                  </a:lnTo>
                  <a:lnTo>
                    <a:pt x="4812754" y="1185570"/>
                  </a:lnTo>
                  <a:lnTo>
                    <a:pt x="4775060" y="1166025"/>
                  </a:lnTo>
                  <a:lnTo>
                    <a:pt x="4735258" y="1149921"/>
                  </a:lnTo>
                  <a:lnTo>
                    <a:pt x="4733976" y="1149540"/>
                  </a:lnTo>
                  <a:lnTo>
                    <a:pt x="4733976" y="1681911"/>
                  </a:lnTo>
                  <a:lnTo>
                    <a:pt x="4730318" y="1745272"/>
                  </a:lnTo>
                  <a:lnTo>
                    <a:pt x="4719447" y="1801507"/>
                  </a:lnTo>
                  <a:lnTo>
                    <a:pt x="4702556" y="1845271"/>
                  </a:lnTo>
                  <a:lnTo>
                    <a:pt x="4680394" y="1879346"/>
                  </a:lnTo>
                  <a:lnTo>
                    <a:pt x="4623676" y="1921548"/>
                  </a:lnTo>
                  <a:lnTo>
                    <a:pt x="4556112" y="1934260"/>
                  </a:lnTo>
                  <a:lnTo>
                    <a:pt x="4519803" y="1930781"/>
                  </a:lnTo>
                  <a:lnTo>
                    <a:pt x="4449089" y="1901786"/>
                  </a:lnTo>
                  <a:lnTo>
                    <a:pt x="4417580" y="1875536"/>
                  </a:lnTo>
                  <a:lnTo>
                    <a:pt x="4390555" y="1840953"/>
                  </a:lnTo>
                  <a:lnTo>
                    <a:pt x="4369473" y="1797646"/>
                  </a:lnTo>
                  <a:lnTo>
                    <a:pt x="4355757" y="1745272"/>
                  </a:lnTo>
                  <a:lnTo>
                    <a:pt x="4350867" y="1683423"/>
                  </a:lnTo>
                  <a:lnTo>
                    <a:pt x="4352849" y="1630997"/>
                  </a:lnTo>
                  <a:lnTo>
                    <a:pt x="4359059" y="1582534"/>
                  </a:lnTo>
                  <a:lnTo>
                    <a:pt x="4369905" y="1538617"/>
                  </a:lnTo>
                  <a:lnTo>
                    <a:pt x="4385780" y="1499844"/>
                  </a:lnTo>
                  <a:lnTo>
                    <a:pt x="4407078" y="1466811"/>
                  </a:lnTo>
                  <a:lnTo>
                    <a:pt x="4467580" y="1420279"/>
                  </a:lnTo>
                  <a:lnTo>
                    <a:pt x="4507573" y="1407960"/>
                  </a:lnTo>
                  <a:lnTo>
                    <a:pt x="4554601" y="1403718"/>
                  </a:lnTo>
                  <a:lnTo>
                    <a:pt x="4598975" y="1409255"/>
                  </a:lnTo>
                  <a:lnTo>
                    <a:pt x="4636490" y="1425168"/>
                  </a:lnTo>
                  <a:lnTo>
                    <a:pt x="4667466" y="1450454"/>
                  </a:lnTo>
                  <a:lnTo>
                    <a:pt x="4692167" y="1484096"/>
                  </a:lnTo>
                  <a:lnTo>
                    <a:pt x="4710887" y="1525079"/>
                  </a:lnTo>
                  <a:lnTo>
                    <a:pt x="4723904" y="1572387"/>
                  </a:lnTo>
                  <a:lnTo>
                    <a:pt x="4731512" y="1625003"/>
                  </a:lnTo>
                  <a:lnTo>
                    <a:pt x="4733976" y="1681911"/>
                  </a:lnTo>
                  <a:lnTo>
                    <a:pt x="4733976" y="1149540"/>
                  </a:lnTo>
                  <a:lnTo>
                    <a:pt x="4693475" y="1137323"/>
                  </a:lnTo>
                  <a:lnTo>
                    <a:pt x="4649863" y="1128255"/>
                  </a:lnTo>
                  <a:lnTo>
                    <a:pt x="4604537" y="1122781"/>
                  </a:lnTo>
                  <a:lnTo>
                    <a:pt x="4557636" y="1120940"/>
                  </a:lnTo>
                  <a:lnTo>
                    <a:pt x="4512957" y="1122159"/>
                  </a:lnTo>
                  <a:lnTo>
                    <a:pt x="4469269" y="1125867"/>
                  </a:lnTo>
                  <a:lnTo>
                    <a:pt x="4426737" y="1132192"/>
                  </a:lnTo>
                  <a:lnTo>
                    <a:pt x="4385526" y="1141209"/>
                  </a:lnTo>
                  <a:lnTo>
                    <a:pt x="4345800" y="1153020"/>
                  </a:lnTo>
                  <a:lnTo>
                    <a:pt x="4307725" y="1167739"/>
                  </a:lnTo>
                  <a:lnTo>
                    <a:pt x="4271454" y="1185443"/>
                  </a:lnTo>
                  <a:lnTo>
                    <a:pt x="4237152" y="1206258"/>
                  </a:lnTo>
                  <a:lnTo>
                    <a:pt x="4204982" y="1230261"/>
                  </a:lnTo>
                  <a:lnTo>
                    <a:pt x="4175099" y="1257579"/>
                  </a:lnTo>
                  <a:lnTo>
                    <a:pt x="4147680" y="1288275"/>
                  </a:lnTo>
                  <a:lnTo>
                    <a:pt x="4122877" y="1322476"/>
                  </a:lnTo>
                  <a:lnTo>
                    <a:pt x="4100855" y="1360284"/>
                  </a:lnTo>
                  <a:lnTo>
                    <a:pt x="4081780" y="1401775"/>
                  </a:lnTo>
                  <a:lnTo>
                    <a:pt x="4065803" y="1447076"/>
                  </a:lnTo>
                  <a:lnTo>
                    <a:pt x="4053090" y="1496263"/>
                  </a:lnTo>
                  <a:lnTo>
                    <a:pt x="4043819" y="1549450"/>
                  </a:lnTo>
                  <a:lnTo>
                    <a:pt x="4038130" y="1606727"/>
                  </a:lnTo>
                  <a:lnTo>
                    <a:pt x="4036199" y="1668208"/>
                  </a:lnTo>
                  <a:lnTo>
                    <a:pt x="4037990" y="1729867"/>
                  </a:lnTo>
                  <a:lnTo>
                    <a:pt x="4043273" y="1787677"/>
                  </a:lnTo>
                  <a:lnTo>
                    <a:pt x="4051833" y="1840953"/>
                  </a:lnTo>
                  <a:lnTo>
                    <a:pt x="4051947" y="1841690"/>
                  </a:lnTo>
                  <a:lnTo>
                    <a:pt x="4063898" y="1891957"/>
                  </a:lnTo>
                  <a:lnTo>
                    <a:pt x="4079011" y="1938553"/>
                  </a:lnTo>
                  <a:lnTo>
                    <a:pt x="4097172" y="1981530"/>
                  </a:lnTo>
                  <a:lnTo>
                    <a:pt x="4118254" y="2020951"/>
                  </a:lnTo>
                  <a:lnTo>
                    <a:pt x="4142168" y="2056866"/>
                  </a:lnTo>
                  <a:lnTo>
                    <a:pt x="4168800" y="2089353"/>
                  </a:lnTo>
                  <a:lnTo>
                    <a:pt x="4198010" y="2118461"/>
                  </a:lnTo>
                  <a:lnTo>
                    <a:pt x="4229709" y="2144242"/>
                  </a:lnTo>
                  <a:lnTo>
                    <a:pt x="4263783" y="2166772"/>
                  </a:lnTo>
                  <a:lnTo>
                    <a:pt x="4300118" y="2186101"/>
                  </a:lnTo>
                  <a:lnTo>
                    <a:pt x="4338586" y="2202294"/>
                  </a:lnTo>
                  <a:lnTo>
                    <a:pt x="4379087" y="2215413"/>
                  </a:lnTo>
                  <a:lnTo>
                    <a:pt x="4421505" y="2225510"/>
                  </a:lnTo>
                  <a:lnTo>
                    <a:pt x="4465739" y="2232647"/>
                  </a:lnTo>
                  <a:lnTo>
                    <a:pt x="4511649" y="2236889"/>
                  </a:lnTo>
                  <a:lnTo>
                    <a:pt x="4559147" y="2238286"/>
                  </a:lnTo>
                  <a:lnTo>
                    <a:pt x="4611789" y="2236012"/>
                  </a:lnTo>
                  <a:lnTo>
                    <a:pt x="4661230" y="2229345"/>
                  </a:lnTo>
                  <a:lnTo>
                    <a:pt x="4707521" y="2218537"/>
                  </a:lnTo>
                  <a:lnTo>
                    <a:pt x="4750701" y="2203793"/>
                  </a:lnTo>
                  <a:lnTo>
                    <a:pt x="4790795" y="2185365"/>
                  </a:lnTo>
                  <a:lnTo>
                    <a:pt x="4827867" y="2163483"/>
                  </a:lnTo>
                  <a:lnTo>
                    <a:pt x="4861941" y="2138388"/>
                  </a:lnTo>
                  <a:lnTo>
                    <a:pt x="4893056" y="2110295"/>
                  </a:lnTo>
                  <a:lnTo>
                    <a:pt x="4921250" y="2079459"/>
                  </a:lnTo>
                  <a:lnTo>
                    <a:pt x="4946574" y="2046109"/>
                  </a:lnTo>
                  <a:lnTo>
                    <a:pt x="4969065" y="2010473"/>
                  </a:lnTo>
                  <a:lnTo>
                    <a:pt x="4988750" y="1972792"/>
                  </a:lnTo>
                  <a:lnTo>
                    <a:pt x="5005273" y="1934260"/>
                  </a:lnTo>
                  <a:lnTo>
                    <a:pt x="5005692" y="1933295"/>
                  </a:lnTo>
                  <a:lnTo>
                    <a:pt x="5019916" y="1892211"/>
                  </a:lnTo>
                  <a:lnTo>
                    <a:pt x="5031460" y="1849780"/>
                  </a:lnTo>
                  <a:lnTo>
                    <a:pt x="5040376" y="1806244"/>
                  </a:lnTo>
                  <a:lnTo>
                    <a:pt x="5046688" y="1761820"/>
                  </a:lnTo>
                  <a:lnTo>
                    <a:pt x="5050447" y="1716760"/>
                  </a:lnTo>
                  <a:lnTo>
                    <a:pt x="5051691" y="1671281"/>
                  </a:lnTo>
                  <a:close/>
                </a:path>
                <a:path w="7447915" h="2320290">
                  <a:moveTo>
                    <a:pt x="5576709" y="322338"/>
                  </a:moveTo>
                  <a:lnTo>
                    <a:pt x="5573865" y="239699"/>
                  </a:lnTo>
                  <a:lnTo>
                    <a:pt x="5431714" y="228371"/>
                  </a:lnTo>
                  <a:lnTo>
                    <a:pt x="5353977" y="222605"/>
                  </a:lnTo>
                  <a:lnTo>
                    <a:pt x="5282031" y="217779"/>
                  </a:lnTo>
                  <a:lnTo>
                    <a:pt x="5228450" y="215049"/>
                  </a:lnTo>
                  <a:lnTo>
                    <a:pt x="5205831" y="215582"/>
                  </a:lnTo>
                  <a:lnTo>
                    <a:pt x="5196332" y="382384"/>
                  </a:lnTo>
                  <a:lnTo>
                    <a:pt x="5260111" y="390867"/>
                  </a:lnTo>
                  <a:lnTo>
                    <a:pt x="5152339" y="598220"/>
                  </a:lnTo>
                  <a:lnTo>
                    <a:pt x="5070716" y="373278"/>
                  </a:lnTo>
                  <a:lnTo>
                    <a:pt x="5142674" y="375920"/>
                  </a:lnTo>
                  <a:lnTo>
                    <a:pt x="5145087" y="361188"/>
                  </a:lnTo>
                  <a:lnTo>
                    <a:pt x="5146459" y="339140"/>
                  </a:lnTo>
                  <a:lnTo>
                    <a:pt x="5147322" y="294360"/>
                  </a:lnTo>
                  <a:lnTo>
                    <a:pt x="5148173" y="211404"/>
                  </a:lnTo>
                  <a:lnTo>
                    <a:pt x="4765218" y="179781"/>
                  </a:lnTo>
                  <a:lnTo>
                    <a:pt x="4758512" y="205092"/>
                  </a:lnTo>
                  <a:lnTo>
                    <a:pt x="4756353" y="230987"/>
                  </a:lnTo>
                  <a:lnTo>
                    <a:pt x="4758817" y="273151"/>
                  </a:lnTo>
                  <a:lnTo>
                    <a:pt x="4765954" y="347319"/>
                  </a:lnTo>
                  <a:lnTo>
                    <a:pt x="4846421" y="357009"/>
                  </a:lnTo>
                  <a:lnTo>
                    <a:pt x="4855540" y="424662"/>
                  </a:lnTo>
                  <a:lnTo>
                    <a:pt x="4875911" y="498932"/>
                  </a:lnTo>
                  <a:lnTo>
                    <a:pt x="4923091" y="626364"/>
                  </a:lnTo>
                  <a:lnTo>
                    <a:pt x="5012690" y="853503"/>
                  </a:lnTo>
                  <a:lnTo>
                    <a:pt x="5078463" y="868426"/>
                  </a:lnTo>
                  <a:lnTo>
                    <a:pt x="5130482" y="870927"/>
                  </a:lnTo>
                  <a:lnTo>
                    <a:pt x="5221338" y="872515"/>
                  </a:lnTo>
                  <a:lnTo>
                    <a:pt x="5274322" y="802767"/>
                  </a:lnTo>
                  <a:lnTo>
                    <a:pt x="5320360" y="730707"/>
                  </a:lnTo>
                  <a:lnTo>
                    <a:pt x="5384965" y="612406"/>
                  </a:lnTo>
                  <a:lnTo>
                    <a:pt x="5493677" y="403948"/>
                  </a:lnTo>
                  <a:lnTo>
                    <a:pt x="5570931" y="404406"/>
                  </a:lnTo>
                  <a:lnTo>
                    <a:pt x="5575033" y="355727"/>
                  </a:lnTo>
                  <a:lnTo>
                    <a:pt x="5576709" y="322338"/>
                  </a:lnTo>
                  <a:close/>
                </a:path>
                <a:path w="7447915" h="2320290">
                  <a:moveTo>
                    <a:pt x="5963818" y="2019579"/>
                  </a:moveTo>
                  <a:lnTo>
                    <a:pt x="5948134" y="2015223"/>
                  </a:lnTo>
                  <a:lnTo>
                    <a:pt x="5916371" y="2005698"/>
                  </a:lnTo>
                  <a:lnTo>
                    <a:pt x="5884672" y="1995627"/>
                  </a:lnTo>
                  <a:lnTo>
                    <a:pt x="5869178" y="1989569"/>
                  </a:lnTo>
                  <a:lnTo>
                    <a:pt x="5924499" y="1471104"/>
                  </a:lnTo>
                  <a:lnTo>
                    <a:pt x="5546560" y="1459814"/>
                  </a:lnTo>
                  <a:lnTo>
                    <a:pt x="5535727" y="1675752"/>
                  </a:lnTo>
                  <a:lnTo>
                    <a:pt x="5635015" y="1690916"/>
                  </a:lnTo>
                  <a:lnTo>
                    <a:pt x="5625071" y="1798421"/>
                  </a:lnTo>
                  <a:lnTo>
                    <a:pt x="5611368" y="1859775"/>
                  </a:lnTo>
                  <a:lnTo>
                    <a:pt x="5586273" y="1905889"/>
                  </a:lnTo>
                  <a:lnTo>
                    <a:pt x="5551919" y="1933803"/>
                  </a:lnTo>
                  <a:lnTo>
                    <a:pt x="5510517" y="1940623"/>
                  </a:lnTo>
                  <a:lnTo>
                    <a:pt x="5472163" y="1930298"/>
                  </a:lnTo>
                  <a:lnTo>
                    <a:pt x="5444033" y="1908670"/>
                  </a:lnTo>
                  <a:lnTo>
                    <a:pt x="5425986" y="1875777"/>
                  </a:lnTo>
                  <a:lnTo>
                    <a:pt x="5417858" y="1831708"/>
                  </a:lnTo>
                  <a:lnTo>
                    <a:pt x="5419509" y="1776488"/>
                  </a:lnTo>
                  <a:lnTo>
                    <a:pt x="5444096" y="1533537"/>
                  </a:lnTo>
                  <a:lnTo>
                    <a:pt x="5456872" y="1412024"/>
                  </a:lnTo>
                  <a:lnTo>
                    <a:pt x="5108118" y="1399260"/>
                  </a:lnTo>
                  <a:lnTo>
                    <a:pt x="5099126" y="1429029"/>
                  </a:lnTo>
                  <a:lnTo>
                    <a:pt x="5095291" y="1460207"/>
                  </a:lnTo>
                  <a:lnTo>
                    <a:pt x="5095875" y="1511922"/>
                  </a:lnTo>
                  <a:lnTo>
                    <a:pt x="5100117" y="1603286"/>
                  </a:lnTo>
                  <a:lnTo>
                    <a:pt x="5162956" y="1616100"/>
                  </a:lnTo>
                  <a:lnTo>
                    <a:pt x="5143055" y="1788274"/>
                  </a:lnTo>
                  <a:lnTo>
                    <a:pt x="5138572" y="1856917"/>
                  </a:lnTo>
                  <a:lnTo>
                    <a:pt x="5140299" y="1918004"/>
                  </a:lnTo>
                  <a:lnTo>
                    <a:pt x="5147691" y="1971941"/>
                  </a:lnTo>
                  <a:lnTo>
                    <a:pt x="5160238" y="2019147"/>
                  </a:lnTo>
                  <a:lnTo>
                    <a:pt x="5177409" y="2060041"/>
                  </a:lnTo>
                  <a:lnTo>
                    <a:pt x="5198694" y="2095017"/>
                  </a:lnTo>
                  <a:lnTo>
                    <a:pt x="5223586" y="2124506"/>
                  </a:lnTo>
                  <a:lnTo>
                    <a:pt x="5282044" y="2168652"/>
                  </a:lnTo>
                  <a:lnTo>
                    <a:pt x="5348630" y="2195753"/>
                  </a:lnTo>
                  <a:lnTo>
                    <a:pt x="5419204" y="2209114"/>
                  </a:lnTo>
                  <a:lnTo>
                    <a:pt x="5494883" y="2216023"/>
                  </a:lnTo>
                  <a:lnTo>
                    <a:pt x="5542826" y="2212949"/>
                  </a:lnTo>
                  <a:lnTo>
                    <a:pt x="5583453" y="2195042"/>
                  </a:lnTo>
                  <a:lnTo>
                    <a:pt x="5637225" y="2157463"/>
                  </a:lnTo>
                  <a:lnTo>
                    <a:pt x="5655818" y="2226729"/>
                  </a:lnTo>
                  <a:lnTo>
                    <a:pt x="5700255" y="2231110"/>
                  </a:lnTo>
                  <a:lnTo>
                    <a:pt x="5798096" y="2240191"/>
                  </a:lnTo>
                  <a:lnTo>
                    <a:pt x="5896076" y="2247849"/>
                  </a:lnTo>
                  <a:lnTo>
                    <a:pt x="5940984" y="2247963"/>
                  </a:lnTo>
                  <a:lnTo>
                    <a:pt x="5956655" y="2097862"/>
                  </a:lnTo>
                  <a:lnTo>
                    <a:pt x="5962091" y="2042668"/>
                  </a:lnTo>
                  <a:lnTo>
                    <a:pt x="5963818" y="2019579"/>
                  </a:lnTo>
                  <a:close/>
                </a:path>
                <a:path w="7447915" h="2320290">
                  <a:moveTo>
                    <a:pt x="6139269" y="487032"/>
                  </a:moveTo>
                  <a:lnTo>
                    <a:pt x="6110465" y="436892"/>
                  </a:lnTo>
                  <a:lnTo>
                    <a:pt x="6081446" y="408482"/>
                  </a:lnTo>
                  <a:lnTo>
                    <a:pt x="6044336" y="380987"/>
                  </a:lnTo>
                  <a:lnTo>
                    <a:pt x="6000394" y="356730"/>
                  </a:lnTo>
                  <a:lnTo>
                    <a:pt x="5950877" y="338086"/>
                  </a:lnTo>
                  <a:lnTo>
                    <a:pt x="5917336" y="331419"/>
                  </a:lnTo>
                  <a:lnTo>
                    <a:pt x="5917336" y="528751"/>
                  </a:lnTo>
                  <a:lnTo>
                    <a:pt x="5770372" y="639483"/>
                  </a:lnTo>
                  <a:lnTo>
                    <a:pt x="5760199" y="606082"/>
                  </a:lnTo>
                  <a:lnTo>
                    <a:pt x="5763679" y="570826"/>
                  </a:lnTo>
                  <a:lnTo>
                    <a:pt x="5781116" y="538391"/>
                  </a:lnTo>
                  <a:lnTo>
                    <a:pt x="5812841" y="513461"/>
                  </a:lnTo>
                  <a:lnTo>
                    <a:pt x="5859170" y="500710"/>
                  </a:lnTo>
                  <a:lnTo>
                    <a:pt x="5878157" y="502335"/>
                  </a:lnTo>
                  <a:lnTo>
                    <a:pt x="5895467" y="509193"/>
                  </a:lnTo>
                  <a:lnTo>
                    <a:pt x="5909170" y="518833"/>
                  </a:lnTo>
                  <a:lnTo>
                    <a:pt x="5917336" y="528751"/>
                  </a:lnTo>
                  <a:lnTo>
                    <a:pt x="5917336" y="331419"/>
                  </a:lnTo>
                  <a:lnTo>
                    <a:pt x="5897029" y="327367"/>
                  </a:lnTo>
                  <a:lnTo>
                    <a:pt x="5840107" y="326961"/>
                  </a:lnTo>
                  <a:lnTo>
                    <a:pt x="5797829" y="332955"/>
                  </a:lnTo>
                  <a:lnTo>
                    <a:pt x="5757075" y="342900"/>
                  </a:lnTo>
                  <a:lnTo>
                    <a:pt x="5718340" y="356908"/>
                  </a:lnTo>
                  <a:lnTo>
                    <a:pt x="5682119" y="375081"/>
                  </a:lnTo>
                  <a:lnTo>
                    <a:pt x="5648922" y="397548"/>
                  </a:lnTo>
                  <a:lnTo>
                    <a:pt x="5619267" y="424395"/>
                  </a:lnTo>
                  <a:lnTo>
                    <a:pt x="5593626" y="455777"/>
                  </a:lnTo>
                  <a:lnTo>
                    <a:pt x="5572531" y="491769"/>
                  </a:lnTo>
                  <a:lnTo>
                    <a:pt x="5556478" y="532498"/>
                  </a:lnTo>
                  <a:lnTo>
                    <a:pt x="5545963" y="578078"/>
                  </a:lnTo>
                  <a:lnTo>
                    <a:pt x="5541492" y="628637"/>
                  </a:lnTo>
                  <a:lnTo>
                    <a:pt x="5543575" y="684263"/>
                  </a:lnTo>
                  <a:lnTo>
                    <a:pt x="5549912" y="726452"/>
                  </a:lnTo>
                  <a:lnTo>
                    <a:pt x="5560593" y="766152"/>
                  </a:lnTo>
                  <a:lnTo>
                    <a:pt x="5575503" y="803198"/>
                  </a:lnTo>
                  <a:lnTo>
                    <a:pt x="5594540" y="837501"/>
                  </a:lnTo>
                  <a:lnTo>
                    <a:pt x="5617591" y="868934"/>
                  </a:lnTo>
                  <a:lnTo>
                    <a:pt x="5644527" y="897356"/>
                  </a:lnTo>
                  <a:lnTo>
                    <a:pt x="5675249" y="922667"/>
                  </a:lnTo>
                  <a:lnTo>
                    <a:pt x="5709640" y="944740"/>
                  </a:lnTo>
                  <a:lnTo>
                    <a:pt x="5747588" y="963447"/>
                  </a:lnTo>
                  <a:lnTo>
                    <a:pt x="5788965" y="978662"/>
                  </a:lnTo>
                  <a:lnTo>
                    <a:pt x="5833669" y="990282"/>
                  </a:lnTo>
                  <a:lnTo>
                    <a:pt x="5882043" y="998245"/>
                  </a:lnTo>
                  <a:lnTo>
                    <a:pt x="5882551" y="998245"/>
                  </a:lnTo>
                  <a:lnTo>
                    <a:pt x="5933440" y="1002271"/>
                  </a:lnTo>
                  <a:lnTo>
                    <a:pt x="5986602" y="1002271"/>
                  </a:lnTo>
                  <a:lnTo>
                    <a:pt x="6043473" y="998245"/>
                  </a:lnTo>
                  <a:lnTo>
                    <a:pt x="6103112" y="990003"/>
                  </a:lnTo>
                  <a:lnTo>
                    <a:pt x="6105220" y="969302"/>
                  </a:lnTo>
                  <a:lnTo>
                    <a:pt x="6109449" y="917422"/>
                  </a:lnTo>
                  <a:lnTo>
                    <a:pt x="6112649" y="849680"/>
                  </a:lnTo>
                  <a:lnTo>
                    <a:pt x="6111824" y="791260"/>
                  </a:lnTo>
                  <a:lnTo>
                    <a:pt x="6111748" y="786117"/>
                  </a:lnTo>
                  <a:lnTo>
                    <a:pt x="6111684" y="781380"/>
                  </a:lnTo>
                  <a:lnTo>
                    <a:pt x="6058395" y="786117"/>
                  </a:lnTo>
                  <a:lnTo>
                    <a:pt x="6001601" y="789965"/>
                  </a:lnTo>
                  <a:lnTo>
                    <a:pt x="5948604" y="791260"/>
                  </a:lnTo>
                  <a:lnTo>
                    <a:pt x="5906681" y="788428"/>
                  </a:lnTo>
                  <a:lnTo>
                    <a:pt x="5883097" y="779830"/>
                  </a:lnTo>
                  <a:lnTo>
                    <a:pt x="6089624" y="639483"/>
                  </a:lnTo>
                  <a:lnTo>
                    <a:pt x="6117120" y="620801"/>
                  </a:lnTo>
                  <a:lnTo>
                    <a:pt x="6136995" y="500710"/>
                  </a:lnTo>
                  <a:lnTo>
                    <a:pt x="6139269" y="487032"/>
                  </a:lnTo>
                  <a:close/>
                </a:path>
                <a:path w="7447915" h="2320290">
                  <a:moveTo>
                    <a:pt x="6680911" y="2034082"/>
                  </a:moveTo>
                  <a:lnTo>
                    <a:pt x="6670345" y="1979777"/>
                  </a:lnTo>
                  <a:lnTo>
                    <a:pt x="6650101" y="1932241"/>
                  </a:lnTo>
                  <a:lnTo>
                    <a:pt x="6622021" y="1891207"/>
                  </a:lnTo>
                  <a:lnTo>
                    <a:pt x="6587960" y="1856447"/>
                  </a:lnTo>
                  <a:lnTo>
                    <a:pt x="6549745" y="1827707"/>
                  </a:lnTo>
                  <a:lnTo>
                    <a:pt x="6509245" y="1804758"/>
                  </a:lnTo>
                  <a:lnTo>
                    <a:pt x="6468300" y="1787334"/>
                  </a:lnTo>
                  <a:lnTo>
                    <a:pt x="6409957" y="1767281"/>
                  </a:lnTo>
                  <a:lnTo>
                    <a:pt x="6356832" y="1749894"/>
                  </a:lnTo>
                  <a:lnTo>
                    <a:pt x="6317729" y="1732407"/>
                  </a:lnTo>
                  <a:lnTo>
                    <a:pt x="6301397" y="1712048"/>
                  </a:lnTo>
                  <a:lnTo>
                    <a:pt x="6304419" y="1691665"/>
                  </a:lnTo>
                  <a:lnTo>
                    <a:pt x="6315291" y="1679155"/>
                  </a:lnTo>
                  <a:lnTo>
                    <a:pt x="6330112" y="1672590"/>
                  </a:lnTo>
                  <a:lnTo>
                    <a:pt x="6345009" y="1670024"/>
                  </a:lnTo>
                  <a:lnTo>
                    <a:pt x="6370409" y="1671408"/>
                  </a:lnTo>
                  <a:lnTo>
                    <a:pt x="6395948" y="1680794"/>
                  </a:lnTo>
                  <a:lnTo>
                    <a:pt x="6417183" y="1699717"/>
                  </a:lnTo>
                  <a:lnTo>
                    <a:pt x="6429654" y="1729714"/>
                  </a:lnTo>
                  <a:lnTo>
                    <a:pt x="6462496" y="1731645"/>
                  </a:lnTo>
                  <a:lnTo>
                    <a:pt x="6534264" y="1730552"/>
                  </a:lnTo>
                  <a:lnTo>
                    <a:pt x="6605752" y="1726349"/>
                  </a:lnTo>
                  <a:lnTo>
                    <a:pt x="6637756" y="1718906"/>
                  </a:lnTo>
                  <a:lnTo>
                    <a:pt x="6636537" y="1680514"/>
                  </a:lnTo>
                  <a:lnTo>
                    <a:pt x="6634175" y="1536611"/>
                  </a:lnTo>
                  <a:lnTo>
                    <a:pt x="6632168" y="1474546"/>
                  </a:lnTo>
                  <a:lnTo>
                    <a:pt x="6629057" y="1448028"/>
                  </a:lnTo>
                  <a:lnTo>
                    <a:pt x="6587909" y="1438529"/>
                  </a:lnTo>
                  <a:lnTo>
                    <a:pt x="6551460" y="1435468"/>
                  </a:lnTo>
                  <a:lnTo>
                    <a:pt x="6499276" y="1438935"/>
                  </a:lnTo>
                  <a:lnTo>
                    <a:pt x="6410909" y="1449044"/>
                  </a:lnTo>
                  <a:lnTo>
                    <a:pt x="6406528" y="1502816"/>
                  </a:lnTo>
                  <a:lnTo>
                    <a:pt x="6383502" y="1489595"/>
                  </a:lnTo>
                  <a:lnTo>
                    <a:pt x="6350914" y="1478191"/>
                  </a:lnTo>
                  <a:lnTo>
                    <a:pt x="6308445" y="1471383"/>
                  </a:lnTo>
                  <a:lnTo>
                    <a:pt x="6255740" y="1471917"/>
                  </a:lnTo>
                  <a:lnTo>
                    <a:pt x="6193460" y="1482229"/>
                  </a:lnTo>
                  <a:lnTo>
                    <a:pt x="6139548" y="1500555"/>
                  </a:lnTo>
                  <a:lnTo>
                    <a:pt x="6094146" y="1525651"/>
                  </a:lnTo>
                  <a:lnTo>
                    <a:pt x="6057366" y="1556245"/>
                  </a:lnTo>
                  <a:lnTo>
                    <a:pt x="6029337" y="1591068"/>
                  </a:lnTo>
                  <a:lnTo>
                    <a:pt x="6010173" y="1628863"/>
                  </a:lnTo>
                  <a:lnTo>
                    <a:pt x="5999988" y="1668360"/>
                  </a:lnTo>
                  <a:lnTo>
                    <a:pt x="5998908" y="1708302"/>
                  </a:lnTo>
                  <a:lnTo>
                    <a:pt x="6010414" y="1769376"/>
                  </a:lnTo>
                  <a:lnTo>
                    <a:pt x="6031687" y="1818703"/>
                  </a:lnTo>
                  <a:lnTo>
                    <a:pt x="6060795" y="1857883"/>
                  </a:lnTo>
                  <a:lnTo>
                    <a:pt x="6095797" y="1888528"/>
                  </a:lnTo>
                  <a:lnTo>
                    <a:pt x="6134747" y="1912264"/>
                  </a:lnTo>
                  <a:lnTo>
                    <a:pt x="6175718" y="1930692"/>
                  </a:lnTo>
                  <a:lnTo>
                    <a:pt x="6216764" y="1945424"/>
                  </a:lnTo>
                  <a:lnTo>
                    <a:pt x="6263627" y="1960308"/>
                  </a:lnTo>
                  <a:lnTo>
                    <a:pt x="6305626" y="1975332"/>
                  </a:lnTo>
                  <a:lnTo>
                    <a:pt x="6336627" y="1995335"/>
                  </a:lnTo>
                  <a:lnTo>
                    <a:pt x="6350470" y="2025167"/>
                  </a:lnTo>
                  <a:lnTo>
                    <a:pt x="6347485" y="2042566"/>
                  </a:lnTo>
                  <a:lnTo>
                    <a:pt x="6336424" y="2055977"/>
                  </a:lnTo>
                  <a:lnTo>
                    <a:pt x="6319240" y="2065045"/>
                  </a:lnTo>
                  <a:lnTo>
                    <a:pt x="6297930" y="2069490"/>
                  </a:lnTo>
                  <a:lnTo>
                    <a:pt x="6272149" y="2066099"/>
                  </a:lnTo>
                  <a:lnTo>
                    <a:pt x="6244679" y="2051697"/>
                  </a:lnTo>
                  <a:lnTo>
                    <a:pt x="6218796" y="2026272"/>
                  </a:lnTo>
                  <a:lnTo>
                    <a:pt x="6197803" y="1989823"/>
                  </a:lnTo>
                  <a:lnTo>
                    <a:pt x="6169584" y="1990509"/>
                  </a:lnTo>
                  <a:lnTo>
                    <a:pt x="6121920" y="1994636"/>
                  </a:lnTo>
                  <a:lnTo>
                    <a:pt x="6065431" y="2002409"/>
                  </a:lnTo>
                  <a:lnTo>
                    <a:pt x="6010694" y="2014029"/>
                  </a:lnTo>
                  <a:lnTo>
                    <a:pt x="6024638" y="2167305"/>
                  </a:lnTo>
                  <a:lnTo>
                    <a:pt x="6030620" y="2228964"/>
                  </a:lnTo>
                  <a:lnTo>
                    <a:pt x="6035840" y="2278240"/>
                  </a:lnTo>
                  <a:lnTo>
                    <a:pt x="6039447" y="2304504"/>
                  </a:lnTo>
                  <a:lnTo>
                    <a:pt x="6211836" y="2302751"/>
                  </a:lnTo>
                  <a:lnTo>
                    <a:pt x="6246876" y="2302916"/>
                  </a:lnTo>
                  <a:lnTo>
                    <a:pt x="6247714" y="2296490"/>
                  </a:lnTo>
                  <a:lnTo>
                    <a:pt x="6248946" y="2240191"/>
                  </a:lnTo>
                  <a:lnTo>
                    <a:pt x="6270206" y="2253894"/>
                  </a:lnTo>
                  <a:lnTo>
                    <a:pt x="6306464" y="2267140"/>
                  </a:lnTo>
                  <a:lnTo>
                    <a:pt x="6364262" y="2275040"/>
                  </a:lnTo>
                  <a:lnTo>
                    <a:pt x="6450216" y="2272728"/>
                  </a:lnTo>
                  <a:lnTo>
                    <a:pt x="6498831" y="2264118"/>
                  </a:lnTo>
                  <a:lnTo>
                    <a:pt x="6544005" y="2247709"/>
                  </a:lnTo>
                  <a:lnTo>
                    <a:pt x="6584632" y="2224379"/>
                  </a:lnTo>
                  <a:lnTo>
                    <a:pt x="6619608" y="2194979"/>
                  </a:lnTo>
                  <a:lnTo>
                    <a:pt x="6647828" y="2160384"/>
                  </a:lnTo>
                  <a:lnTo>
                    <a:pt x="6668186" y="2121458"/>
                  </a:lnTo>
                  <a:lnTo>
                    <a:pt x="6679590" y="2079066"/>
                  </a:lnTo>
                  <a:lnTo>
                    <a:pt x="6680911" y="2034082"/>
                  </a:lnTo>
                  <a:close/>
                </a:path>
                <a:path w="7447915" h="2320290">
                  <a:moveTo>
                    <a:pt x="6836537" y="375437"/>
                  </a:moveTo>
                  <a:lnTo>
                    <a:pt x="6801790" y="334137"/>
                  </a:lnTo>
                  <a:lnTo>
                    <a:pt x="6760299" y="303225"/>
                  </a:lnTo>
                  <a:lnTo>
                    <a:pt x="6705943" y="276796"/>
                  </a:lnTo>
                  <a:lnTo>
                    <a:pt x="6641109" y="263334"/>
                  </a:lnTo>
                  <a:lnTo>
                    <a:pt x="6577355" y="260489"/>
                  </a:lnTo>
                  <a:lnTo>
                    <a:pt x="6539814" y="265010"/>
                  </a:lnTo>
                  <a:lnTo>
                    <a:pt x="6513843" y="281800"/>
                  </a:lnTo>
                  <a:lnTo>
                    <a:pt x="6484785" y="315785"/>
                  </a:lnTo>
                  <a:lnTo>
                    <a:pt x="6448971" y="226110"/>
                  </a:lnTo>
                  <a:lnTo>
                    <a:pt x="6408128" y="229806"/>
                  </a:lnTo>
                  <a:lnTo>
                    <a:pt x="6318224" y="238404"/>
                  </a:lnTo>
                  <a:lnTo>
                    <a:pt x="6228245" y="248208"/>
                  </a:lnTo>
                  <a:lnTo>
                    <a:pt x="6187160" y="255511"/>
                  </a:lnTo>
                  <a:lnTo>
                    <a:pt x="6188468" y="284454"/>
                  </a:lnTo>
                  <a:lnTo>
                    <a:pt x="6191821" y="341884"/>
                  </a:lnTo>
                  <a:lnTo>
                    <a:pt x="6195479" y="398119"/>
                  </a:lnTo>
                  <a:lnTo>
                    <a:pt x="6197714" y="423494"/>
                  </a:lnTo>
                  <a:lnTo>
                    <a:pt x="6236373" y="422922"/>
                  </a:lnTo>
                  <a:lnTo>
                    <a:pt x="6262205" y="423011"/>
                  </a:lnTo>
                  <a:lnTo>
                    <a:pt x="6274917" y="424256"/>
                  </a:lnTo>
                  <a:lnTo>
                    <a:pt x="6255601" y="725614"/>
                  </a:lnTo>
                  <a:lnTo>
                    <a:pt x="6170638" y="725678"/>
                  </a:lnTo>
                  <a:lnTo>
                    <a:pt x="6167120" y="774585"/>
                  </a:lnTo>
                  <a:lnTo>
                    <a:pt x="6165786" y="809396"/>
                  </a:lnTo>
                  <a:lnTo>
                    <a:pt x="6166459" y="846721"/>
                  </a:lnTo>
                  <a:lnTo>
                    <a:pt x="6169012" y="903236"/>
                  </a:lnTo>
                  <a:lnTo>
                    <a:pt x="6279058" y="910590"/>
                  </a:lnTo>
                  <a:lnTo>
                    <a:pt x="6417907" y="919276"/>
                  </a:lnTo>
                  <a:lnTo>
                    <a:pt x="6486042" y="923150"/>
                  </a:lnTo>
                  <a:lnTo>
                    <a:pt x="6543992" y="926007"/>
                  </a:lnTo>
                  <a:lnTo>
                    <a:pt x="6584797" y="927315"/>
                  </a:lnTo>
                  <a:lnTo>
                    <a:pt x="6601447" y="926528"/>
                  </a:lnTo>
                  <a:lnTo>
                    <a:pt x="6608851" y="759587"/>
                  </a:lnTo>
                  <a:lnTo>
                    <a:pt x="6479006" y="735126"/>
                  </a:lnTo>
                  <a:lnTo>
                    <a:pt x="6477863" y="727519"/>
                  </a:lnTo>
                  <a:lnTo>
                    <a:pt x="6475704" y="704507"/>
                  </a:lnTo>
                  <a:lnTo>
                    <a:pt x="6474485" y="665873"/>
                  </a:lnTo>
                  <a:lnTo>
                    <a:pt x="6476136" y="611352"/>
                  </a:lnTo>
                  <a:lnTo>
                    <a:pt x="6487350" y="559130"/>
                  </a:lnTo>
                  <a:lnTo>
                    <a:pt x="6512509" y="519569"/>
                  </a:lnTo>
                  <a:lnTo>
                    <a:pt x="6549326" y="495173"/>
                  </a:lnTo>
                  <a:lnTo>
                    <a:pt x="6595453" y="488467"/>
                  </a:lnTo>
                  <a:lnTo>
                    <a:pt x="6626949" y="496049"/>
                  </a:lnTo>
                  <a:lnTo>
                    <a:pt x="6653631" y="511416"/>
                  </a:lnTo>
                  <a:lnTo>
                    <a:pt x="6674828" y="529615"/>
                  </a:lnTo>
                  <a:lnTo>
                    <a:pt x="6689877" y="545630"/>
                  </a:lnTo>
                  <a:lnTo>
                    <a:pt x="6706159" y="531698"/>
                  </a:lnTo>
                  <a:lnTo>
                    <a:pt x="6741947" y="494093"/>
                  </a:lnTo>
                  <a:lnTo>
                    <a:pt x="6784264" y="446443"/>
                  </a:lnTo>
                  <a:lnTo>
                    <a:pt x="6820128" y="402348"/>
                  </a:lnTo>
                  <a:lnTo>
                    <a:pt x="6836537" y="375437"/>
                  </a:lnTo>
                  <a:close/>
                </a:path>
                <a:path w="7447915" h="2320290">
                  <a:moveTo>
                    <a:pt x="7447343" y="1626704"/>
                  </a:moveTo>
                  <a:lnTo>
                    <a:pt x="7443317" y="1601330"/>
                  </a:lnTo>
                  <a:lnTo>
                    <a:pt x="7433259" y="1577517"/>
                  </a:lnTo>
                  <a:lnTo>
                    <a:pt x="7430198" y="1570266"/>
                  </a:lnTo>
                  <a:lnTo>
                    <a:pt x="7408634" y="1535645"/>
                  </a:lnTo>
                  <a:lnTo>
                    <a:pt x="7379271" y="1499565"/>
                  </a:lnTo>
                  <a:lnTo>
                    <a:pt x="7342721" y="1464170"/>
                  </a:lnTo>
                  <a:lnTo>
                    <a:pt x="7299630" y="1431544"/>
                  </a:lnTo>
                  <a:lnTo>
                    <a:pt x="7250633" y="1403819"/>
                  </a:lnTo>
                  <a:lnTo>
                    <a:pt x="7196379" y="1383118"/>
                  </a:lnTo>
                  <a:lnTo>
                    <a:pt x="7180237" y="1379956"/>
                  </a:lnTo>
                  <a:lnTo>
                    <a:pt x="7180237" y="1623555"/>
                  </a:lnTo>
                  <a:lnTo>
                    <a:pt x="6984022" y="1717878"/>
                  </a:lnTo>
                  <a:lnTo>
                    <a:pt x="6979996" y="1676781"/>
                  </a:lnTo>
                  <a:lnTo>
                    <a:pt x="6992213" y="1636687"/>
                  </a:lnTo>
                  <a:lnTo>
                    <a:pt x="7019976" y="1603121"/>
                  </a:lnTo>
                  <a:lnTo>
                    <a:pt x="7062559" y="1581556"/>
                  </a:lnTo>
                  <a:lnTo>
                    <a:pt x="7119252" y="1577517"/>
                  </a:lnTo>
                  <a:lnTo>
                    <a:pt x="7140905" y="1583817"/>
                  </a:lnTo>
                  <a:lnTo>
                    <a:pt x="7159396" y="1595805"/>
                  </a:lnTo>
                  <a:lnTo>
                    <a:pt x="7173112" y="1610245"/>
                  </a:lnTo>
                  <a:lnTo>
                    <a:pt x="7180237" y="1623555"/>
                  </a:lnTo>
                  <a:lnTo>
                    <a:pt x="7180237" y="1379956"/>
                  </a:lnTo>
                  <a:lnTo>
                    <a:pt x="7137489" y="1371536"/>
                  </a:lnTo>
                  <a:lnTo>
                    <a:pt x="7094233" y="1368806"/>
                  </a:lnTo>
                  <a:lnTo>
                    <a:pt x="7051522" y="1369656"/>
                  </a:lnTo>
                  <a:lnTo>
                    <a:pt x="7009739" y="1374254"/>
                  </a:lnTo>
                  <a:lnTo>
                    <a:pt x="6969201" y="1382763"/>
                  </a:lnTo>
                  <a:lnTo>
                    <a:pt x="6930288" y="1395336"/>
                  </a:lnTo>
                  <a:lnTo>
                    <a:pt x="6893331" y="1412125"/>
                  </a:lnTo>
                  <a:lnTo>
                    <a:pt x="6858686" y="1433296"/>
                  </a:lnTo>
                  <a:lnTo>
                    <a:pt x="6826707" y="1459001"/>
                  </a:lnTo>
                  <a:lnTo>
                    <a:pt x="6797751" y="1489379"/>
                  </a:lnTo>
                  <a:lnTo>
                    <a:pt x="6772161" y="1524622"/>
                  </a:lnTo>
                  <a:lnTo>
                    <a:pt x="6750291" y="1564855"/>
                  </a:lnTo>
                  <a:lnTo>
                    <a:pt x="6732498" y="1610245"/>
                  </a:lnTo>
                  <a:lnTo>
                    <a:pt x="6719125" y="1660956"/>
                  </a:lnTo>
                  <a:lnTo>
                    <a:pt x="6710527" y="1717141"/>
                  </a:lnTo>
                  <a:lnTo>
                    <a:pt x="6708076" y="1759724"/>
                  </a:lnTo>
                  <a:lnTo>
                    <a:pt x="6709638" y="1800987"/>
                  </a:lnTo>
                  <a:lnTo>
                    <a:pt x="6715138" y="1840801"/>
                  </a:lnTo>
                  <a:lnTo>
                    <a:pt x="6724523" y="1879092"/>
                  </a:lnTo>
                  <a:lnTo>
                    <a:pt x="6737718" y="1915756"/>
                  </a:lnTo>
                  <a:lnTo>
                    <a:pt x="6754673" y="1950681"/>
                  </a:lnTo>
                  <a:lnTo>
                    <a:pt x="6775310" y="1983790"/>
                  </a:lnTo>
                  <a:lnTo>
                    <a:pt x="6799593" y="2014956"/>
                  </a:lnTo>
                  <a:lnTo>
                    <a:pt x="6827431" y="2044090"/>
                  </a:lnTo>
                  <a:lnTo>
                    <a:pt x="6858787" y="2071090"/>
                  </a:lnTo>
                  <a:lnTo>
                    <a:pt x="6893585" y="2095868"/>
                  </a:lnTo>
                  <a:lnTo>
                    <a:pt x="6931761" y="2118322"/>
                  </a:lnTo>
                  <a:lnTo>
                    <a:pt x="6973265" y="2138324"/>
                  </a:lnTo>
                  <a:lnTo>
                    <a:pt x="7018033" y="2155812"/>
                  </a:lnTo>
                  <a:lnTo>
                    <a:pt x="7065988" y="2170658"/>
                  </a:lnTo>
                  <a:lnTo>
                    <a:pt x="7117093" y="2182787"/>
                  </a:lnTo>
                  <a:lnTo>
                    <a:pt x="7171271" y="2192070"/>
                  </a:lnTo>
                  <a:lnTo>
                    <a:pt x="7228446" y="2198420"/>
                  </a:lnTo>
                  <a:lnTo>
                    <a:pt x="7288593" y="2201748"/>
                  </a:lnTo>
                  <a:lnTo>
                    <a:pt x="7295845" y="2178240"/>
                  </a:lnTo>
                  <a:lnTo>
                    <a:pt x="7312800" y="2119045"/>
                  </a:lnTo>
                  <a:lnTo>
                    <a:pt x="7332269" y="2041207"/>
                  </a:lnTo>
                  <a:lnTo>
                    <a:pt x="7347026" y="1961743"/>
                  </a:lnTo>
                  <a:lnTo>
                    <a:pt x="7295083" y="1956142"/>
                  </a:lnTo>
                  <a:lnTo>
                    <a:pt x="7239457" y="1949272"/>
                  </a:lnTo>
                  <a:lnTo>
                    <a:pt x="7185241" y="1941017"/>
                  </a:lnTo>
                  <a:lnTo>
                    <a:pt x="7137552" y="1931263"/>
                  </a:lnTo>
                  <a:lnTo>
                    <a:pt x="7101497" y="1919909"/>
                  </a:lnTo>
                  <a:lnTo>
                    <a:pt x="7082180" y="1906854"/>
                  </a:lnTo>
                  <a:lnTo>
                    <a:pt x="7390587" y="1776730"/>
                  </a:lnTo>
                  <a:lnTo>
                    <a:pt x="7412850" y="1717878"/>
                  </a:lnTo>
                  <a:lnTo>
                    <a:pt x="7447343" y="16267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28048" y="5263077"/>
              <a:ext cx="233625" cy="182905"/>
            </a:xfrm>
            <a:prstGeom prst="rect">
              <a:avLst/>
            </a:prstGeom>
          </p:spPr>
        </p:pic>
        <p:pic>
          <p:nvPicPr>
            <p:cNvPr id="6" name="object 6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95181" y="5309045"/>
              <a:ext cx="167754" cy="134505"/>
            </a:xfrm>
            <a:prstGeom prst="rect">
              <a:avLst/>
            </a:prstGeom>
          </p:spPr>
        </p:pic>
        <p:pic>
          <p:nvPicPr>
            <p:cNvPr id="7" name="object 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00322" y="5309045"/>
              <a:ext cx="167754" cy="134505"/>
            </a:xfrm>
            <a:prstGeom prst="rect">
              <a:avLst/>
            </a:prstGeom>
          </p:spPr>
        </p:pic>
        <p:sp>
          <p:nvSpPr>
            <p:cNvPr id="8" name="object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900909" y="5267914"/>
              <a:ext cx="28575" cy="175895"/>
            </a:xfrm>
            <a:custGeom>
              <a:avLst/>
              <a:gdLst/>
              <a:ahLst/>
              <a:cxnLst/>
              <a:rect l="l" t="t" r="r" b="b"/>
              <a:pathLst>
                <a:path w="28575" h="175895">
                  <a:moveTo>
                    <a:pt x="23482" y="0"/>
                  </a:moveTo>
                  <a:lnTo>
                    <a:pt x="5016" y="0"/>
                  </a:lnTo>
                  <a:lnTo>
                    <a:pt x="0" y="5092"/>
                  </a:lnTo>
                  <a:lnTo>
                    <a:pt x="0" y="23469"/>
                  </a:lnTo>
                  <a:lnTo>
                    <a:pt x="5016" y="28562"/>
                  </a:lnTo>
                  <a:lnTo>
                    <a:pt x="23482" y="28562"/>
                  </a:lnTo>
                  <a:lnTo>
                    <a:pt x="28486" y="23469"/>
                  </a:lnTo>
                  <a:lnTo>
                    <a:pt x="28486" y="5092"/>
                  </a:lnTo>
                  <a:lnTo>
                    <a:pt x="23482" y="0"/>
                  </a:lnTo>
                  <a:close/>
                </a:path>
                <a:path w="28575" h="175895">
                  <a:moveTo>
                    <a:pt x="21882" y="43548"/>
                  </a:moveTo>
                  <a:lnTo>
                    <a:pt x="6616" y="43548"/>
                  </a:lnTo>
                  <a:lnTo>
                    <a:pt x="4559" y="45250"/>
                  </a:lnTo>
                  <a:lnTo>
                    <a:pt x="4559" y="173710"/>
                  </a:lnTo>
                  <a:lnTo>
                    <a:pt x="6375" y="175641"/>
                  </a:lnTo>
                  <a:lnTo>
                    <a:pt x="22110" y="175641"/>
                  </a:lnTo>
                  <a:lnTo>
                    <a:pt x="23710" y="173710"/>
                  </a:lnTo>
                  <a:lnTo>
                    <a:pt x="23710" y="45250"/>
                  </a:lnTo>
                  <a:lnTo>
                    <a:pt x="21882" y="43548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53554" y="5309046"/>
              <a:ext cx="88442" cy="136931"/>
            </a:xfrm>
            <a:prstGeom prst="rect">
              <a:avLst/>
            </a:prstGeom>
          </p:spPr>
        </p:pic>
        <p:pic>
          <p:nvPicPr>
            <p:cNvPr id="10" name="object 10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61134" y="5309046"/>
              <a:ext cx="88442" cy="136931"/>
            </a:xfrm>
            <a:prstGeom prst="rect">
              <a:avLst/>
            </a:prstGeom>
          </p:spPr>
        </p:pic>
        <p:sp>
          <p:nvSpPr>
            <p:cNvPr id="11" name="object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173734" y="5267914"/>
              <a:ext cx="28575" cy="175895"/>
            </a:xfrm>
            <a:custGeom>
              <a:avLst/>
              <a:gdLst/>
              <a:ahLst/>
              <a:cxnLst/>
              <a:rect l="l" t="t" r="r" b="b"/>
              <a:pathLst>
                <a:path w="28575" h="175895">
                  <a:moveTo>
                    <a:pt x="23482" y="0"/>
                  </a:moveTo>
                  <a:lnTo>
                    <a:pt x="5016" y="0"/>
                  </a:lnTo>
                  <a:lnTo>
                    <a:pt x="0" y="5092"/>
                  </a:lnTo>
                  <a:lnTo>
                    <a:pt x="0" y="23469"/>
                  </a:lnTo>
                  <a:lnTo>
                    <a:pt x="5016" y="28562"/>
                  </a:lnTo>
                  <a:lnTo>
                    <a:pt x="23482" y="28562"/>
                  </a:lnTo>
                  <a:lnTo>
                    <a:pt x="28486" y="23469"/>
                  </a:lnTo>
                  <a:lnTo>
                    <a:pt x="28486" y="5092"/>
                  </a:lnTo>
                  <a:lnTo>
                    <a:pt x="23482" y="0"/>
                  </a:lnTo>
                  <a:close/>
                </a:path>
                <a:path w="28575" h="175895">
                  <a:moveTo>
                    <a:pt x="21882" y="43548"/>
                  </a:moveTo>
                  <a:lnTo>
                    <a:pt x="6616" y="43548"/>
                  </a:lnTo>
                  <a:lnTo>
                    <a:pt x="4559" y="45250"/>
                  </a:lnTo>
                  <a:lnTo>
                    <a:pt x="4559" y="173710"/>
                  </a:lnTo>
                  <a:lnTo>
                    <a:pt x="6375" y="175641"/>
                  </a:lnTo>
                  <a:lnTo>
                    <a:pt x="22110" y="175641"/>
                  </a:lnTo>
                  <a:lnTo>
                    <a:pt x="23710" y="173710"/>
                  </a:lnTo>
                  <a:lnTo>
                    <a:pt x="23710" y="45250"/>
                  </a:lnTo>
                  <a:lnTo>
                    <a:pt x="21882" y="43548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31171" y="5309045"/>
              <a:ext cx="106895" cy="136931"/>
            </a:xfrm>
            <a:prstGeom prst="rect">
              <a:avLst/>
            </a:prstGeom>
          </p:spPr>
        </p:pic>
        <p:pic>
          <p:nvPicPr>
            <p:cNvPr id="13" name="object 1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71575" y="5309045"/>
              <a:ext cx="96189" cy="134505"/>
            </a:xfrm>
            <a:prstGeom prst="rect">
              <a:avLst/>
            </a:prstGeom>
          </p:spPr>
        </p:pic>
        <p:pic>
          <p:nvPicPr>
            <p:cNvPr id="14" name="object 1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00360" y="5309045"/>
              <a:ext cx="100291" cy="136931"/>
            </a:xfrm>
            <a:prstGeom prst="rect">
              <a:avLst/>
            </a:prstGeom>
          </p:spPr>
        </p:pic>
        <p:pic>
          <p:nvPicPr>
            <p:cNvPr id="15" name="object 1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625266" y="5265511"/>
              <a:ext cx="100977" cy="180467"/>
            </a:xfrm>
            <a:prstGeom prst="rect">
              <a:avLst/>
            </a:prstGeom>
          </p:spPr>
        </p:pic>
        <p:pic>
          <p:nvPicPr>
            <p:cNvPr id="16" name="object 16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813076" y="5265503"/>
              <a:ext cx="228170" cy="221606"/>
            </a:xfrm>
            <a:prstGeom prst="rect">
              <a:avLst/>
            </a:prstGeom>
          </p:spPr>
        </p:pic>
        <p:sp>
          <p:nvSpPr>
            <p:cNvPr id="17" name="object 1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54512" y="4929809"/>
              <a:ext cx="1711960" cy="217170"/>
            </a:xfrm>
            <a:custGeom>
              <a:avLst/>
              <a:gdLst/>
              <a:ahLst/>
              <a:cxnLst/>
              <a:rect l="l" t="t" r="r" b="b"/>
              <a:pathLst>
                <a:path w="1711960" h="217170">
                  <a:moveTo>
                    <a:pt x="188937" y="168757"/>
                  </a:moveTo>
                  <a:lnTo>
                    <a:pt x="171970" y="168757"/>
                  </a:lnTo>
                  <a:lnTo>
                    <a:pt x="164211" y="146824"/>
                  </a:lnTo>
                  <a:lnTo>
                    <a:pt x="151472" y="110832"/>
                  </a:lnTo>
                  <a:lnTo>
                    <a:pt x="137502" y="71348"/>
                  </a:lnTo>
                  <a:lnTo>
                    <a:pt x="114947" y="7607"/>
                  </a:lnTo>
                  <a:lnTo>
                    <a:pt x="107149" y="6743"/>
                  </a:lnTo>
                  <a:lnTo>
                    <a:pt x="101485" y="6261"/>
                  </a:lnTo>
                  <a:lnTo>
                    <a:pt x="101485" y="109385"/>
                  </a:lnTo>
                  <a:lnTo>
                    <a:pt x="75463" y="110832"/>
                  </a:lnTo>
                  <a:lnTo>
                    <a:pt x="86868" y="71348"/>
                  </a:lnTo>
                  <a:lnTo>
                    <a:pt x="101485" y="109385"/>
                  </a:lnTo>
                  <a:lnTo>
                    <a:pt x="101485" y="6261"/>
                  </a:lnTo>
                  <a:lnTo>
                    <a:pt x="89217" y="5181"/>
                  </a:lnTo>
                  <a:lnTo>
                    <a:pt x="69291" y="4381"/>
                  </a:lnTo>
                  <a:lnTo>
                    <a:pt x="55575" y="5842"/>
                  </a:lnTo>
                  <a:lnTo>
                    <a:pt x="51714" y="20904"/>
                  </a:lnTo>
                  <a:lnTo>
                    <a:pt x="42265" y="59461"/>
                  </a:lnTo>
                  <a:lnTo>
                    <a:pt x="30403" y="111569"/>
                  </a:lnTo>
                  <a:lnTo>
                    <a:pt x="19304" y="167271"/>
                  </a:lnTo>
                  <a:lnTo>
                    <a:pt x="0" y="171970"/>
                  </a:lnTo>
                  <a:lnTo>
                    <a:pt x="4051" y="213906"/>
                  </a:lnTo>
                  <a:lnTo>
                    <a:pt x="4089" y="214071"/>
                  </a:lnTo>
                  <a:lnTo>
                    <a:pt x="88912" y="209969"/>
                  </a:lnTo>
                  <a:lnTo>
                    <a:pt x="89369" y="209321"/>
                  </a:lnTo>
                  <a:lnTo>
                    <a:pt x="89281" y="204812"/>
                  </a:lnTo>
                  <a:lnTo>
                    <a:pt x="88417" y="192582"/>
                  </a:lnTo>
                  <a:lnTo>
                    <a:pt x="86575" y="168757"/>
                  </a:lnTo>
                  <a:lnTo>
                    <a:pt x="66687" y="166116"/>
                  </a:lnTo>
                  <a:lnTo>
                    <a:pt x="70370" y="147396"/>
                  </a:lnTo>
                  <a:lnTo>
                    <a:pt x="70485" y="146824"/>
                  </a:lnTo>
                  <a:lnTo>
                    <a:pt x="109969" y="147396"/>
                  </a:lnTo>
                  <a:lnTo>
                    <a:pt x="117856" y="171081"/>
                  </a:lnTo>
                  <a:lnTo>
                    <a:pt x="104698" y="171081"/>
                  </a:lnTo>
                  <a:lnTo>
                    <a:pt x="102958" y="171970"/>
                  </a:lnTo>
                  <a:lnTo>
                    <a:pt x="102539" y="177317"/>
                  </a:lnTo>
                  <a:lnTo>
                    <a:pt x="102438" y="178447"/>
                  </a:lnTo>
                  <a:lnTo>
                    <a:pt x="103238" y="192316"/>
                  </a:lnTo>
                  <a:lnTo>
                    <a:pt x="104914" y="206463"/>
                  </a:lnTo>
                  <a:lnTo>
                    <a:pt x="107073" y="213906"/>
                  </a:lnTo>
                  <a:lnTo>
                    <a:pt x="107416" y="213906"/>
                  </a:lnTo>
                  <a:lnTo>
                    <a:pt x="110464" y="214845"/>
                  </a:lnTo>
                  <a:lnTo>
                    <a:pt x="119697" y="214845"/>
                  </a:lnTo>
                  <a:lnTo>
                    <a:pt x="188937" y="211734"/>
                  </a:lnTo>
                  <a:lnTo>
                    <a:pt x="188937" y="168757"/>
                  </a:lnTo>
                  <a:close/>
                </a:path>
                <a:path w="1711960" h="217170">
                  <a:moveTo>
                    <a:pt x="368325" y="211150"/>
                  </a:moveTo>
                  <a:lnTo>
                    <a:pt x="368033" y="166979"/>
                  </a:lnTo>
                  <a:lnTo>
                    <a:pt x="349910" y="163766"/>
                  </a:lnTo>
                  <a:lnTo>
                    <a:pt x="349313" y="163169"/>
                  </a:lnTo>
                  <a:lnTo>
                    <a:pt x="349313" y="62865"/>
                  </a:lnTo>
                  <a:lnTo>
                    <a:pt x="276783" y="68414"/>
                  </a:lnTo>
                  <a:lnTo>
                    <a:pt x="279120" y="109943"/>
                  </a:lnTo>
                  <a:lnTo>
                    <a:pt x="298437" y="110832"/>
                  </a:lnTo>
                  <a:lnTo>
                    <a:pt x="298716" y="131597"/>
                  </a:lnTo>
                  <a:lnTo>
                    <a:pt x="297357" y="143624"/>
                  </a:lnTo>
                  <a:lnTo>
                    <a:pt x="293497" y="152946"/>
                  </a:lnTo>
                  <a:lnTo>
                    <a:pt x="287502" y="158978"/>
                  </a:lnTo>
                  <a:lnTo>
                    <a:pt x="279717" y="161124"/>
                  </a:lnTo>
                  <a:lnTo>
                    <a:pt x="270548" y="159270"/>
                  </a:lnTo>
                  <a:lnTo>
                    <a:pt x="264071" y="153708"/>
                  </a:lnTo>
                  <a:lnTo>
                    <a:pt x="260210" y="144487"/>
                  </a:lnTo>
                  <a:lnTo>
                    <a:pt x="258940" y="131597"/>
                  </a:lnTo>
                  <a:lnTo>
                    <a:pt x="258648" y="61099"/>
                  </a:lnTo>
                  <a:lnTo>
                    <a:pt x="191668" y="65798"/>
                  </a:lnTo>
                  <a:lnTo>
                    <a:pt x="190563" y="71678"/>
                  </a:lnTo>
                  <a:lnTo>
                    <a:pt x="190474" y="77724"/>
                  </a:lnTo>
                  <a:lnTo>
                    <a:pt x="191630" y="87591"/>
                  </a:lnTo>
                  <a:lnTo>
                    <a:pt x="194297" y="104965"/>
                  </a:lnTo>
                  <a:lnTo>
                    <a:pt x="206590" y="106159"/>
                  </a:lnTo>
                  <a:lnTo>
                    <a:pt x="206298" y="139496"/>
                  </a:lnTo>
                  <a:lnTo>
                    <a:pt x="211709" y="176860"/>
                  </a:lnTo>
                  <a:lnTo>
                    <a:pt x="225831" y="199745"/>
                  </a:lnTo>
                  <a:lnTo>
                    <a:pt x="245541" y="211239"/>
                  </a:lnTo>
                  <a:lnTo>
                    <a:pt x="267716" y="214376"/>
                  </a:lnTo>
                  <a:lnTo>
                    <a:pt x="282333" y="214160"/>
                  </a:lnTo>
                  <a:lnTo>
                    <a:pt x="291439" y="212585"/>
                  </a:lnTo>
                  <a:lnTo>
                    <a:pt x="298856" y="208330"/>
                  </a:lnTo>
                  <a:lnTo>
                    <a:pt x="308368" y="200037"/>
                  </a:lnTo>
                  <a:lnTo>
                    <a:pt x="313334" y="212890"/>
                  </a:lnTo>
                  <a:lnTo>
                    <a:pt x="340829" y="212572"/>
                  </a:lnTo>
                  <a:lnTo>
                    <a:pt x="359740" y="212039"/>
                  </a:lnTo>
                  <a:lnTo>
                    <a:pt x="368325" y="211150"/>
                  </a:lnTo>
                  <a:close/>
                </a:path>
                <a:path w="1711960" h="217170">
                  <a:moveTo>
                    <a:pt x="502386" y="192138"/>
                  </a:moveTo>
                  <a:lnTo>
                    <a:pt x="485851" y="159080"/>
                  </a:lnTo>
                  <a:lnTo>
                    <a:pt x="481330" y="150037"/>
                  </a:lnTo>
                  <a:lnTo>
                    <a:pt x="468744" y="159080"/>
                  </a:lnTo>
                  <a:lnTo>
                    <a:pt x="459689" y="159080"/>
                  </a:lnTo>
                  <a:lnTo>
                    <a:pt x="453313" y="158305"/>
                  </a:lnTo>
                  <a:lnTo>
                    <a:pt x="450367" y="152895"/>
                  </a:lnTo>
                  <a:lnTo>
                    <a:pt x="450100" y="138226"/>
                  </a:lnTo>
                  <a:lnTo>
                    <a:pt x="451789" y="109664"/>
                  </a:lnTo>
                  <a:lnTo>
                    <a:pt x="463054" y="109067"/>
                  </a:lnTo>
                  <a:lnTo>
                    <a:pt x="490397" y="107619"/>
                  </a:lnTo>
                  <a:lnTo>
                    <a:pt x="492556" y="99060"/>
                  </a:lnTo>
                  <a:lnTo>
                    <a:pt x="493458" y="91732"/>
                  </a:lnTo>
                  <a:lnTo>
                    <a:pt x="493369" y="87071"/>
                  </a:lnTo>
                  <a:lnTo>
                    <a:pt x="493268" y="81597"/>
                  </a:lnTo>
                  <a:lnTo>
                    <a:pt x="492226" y="65798"/>
                  </a:lnTo>
                  <a:lnTo>
                    <a:pt x="492188" y="65201"/>
                  </a:lnTo>
                  <a:lnTo>
                    <a:pt x="492150" y="64630"/>
                  </a:lnTo>
                  <a:lnTo>
                    <a:pt x="455307" y="65201"/>
                  </a:lnTo>
                  <a:lnTo>
                    <a:pt x="453732" y="25273"/>
                  </a:lnTo>
                  <a:lnTo>
                    <a:pt x="453618" y="22618"/>
                  </a:lnTo>
                  <a:lnTo>
                    <a:pt x="453542" y="20459"/>
                  </a:lnTo>
                  <a:lnTo>
                    <a:pt x="446430" y="21005"/>
                  </a:lnTo>
                  <a:lnTo>
                    <a:pt x="430174" y="22618"/>
                  </a:lnTo>
                  <a:lnTo>
                    <a:pt x="412457" y="25273"/>
                  </a:lnTo>
                  <a:lnTo>
                    <a:pt x="400900" y="28943"/>
                  </a:lnTo>
                  <a:lnTo>
                    <a:pt x="400850" y="29806"/>
                  </a:lnTo>
                  <a:lnTo>
                    <a:pt x="400494" y="33693"/>
                  </a:lnTo>
                  <a:lnTo>
                    <a:pt x="397687" y="63461"/>
                  </a:lnTo>
                  <a:lnTo>
                    <a:pt x="376618" y="65798"/>
                  </a:lnTo>
                  <a:lnTo>
                    <a:pt x="376224" y="81597"/>
                  </a:lnTo>
                  <a:lnTo>
                    <a:pt x="376097" y="87071"/>
                  </a:lnTo>
                  <a:lnTo>
                    <a:pt x="376034" y="91732"/>
                  </a:lnTo>
                  <a:lnTo>
                    <a:pt x="375920" y="99060"/>
                  </a:lnTo>
                  <a:lnTo>
                    <a:pt x="375869" y="101828"/>
                  </a:lnTo>
                  <a:lnTo>
                    <a:pt x="376008" y="107619"/>
                  </a:lnTo>
                  <a:lnTo>
                    <a:pt x="376034" y="108788"/>
                  </a:lnTo>
                  <a:lnTo>
                    <a:pt x="376618" y="109385"/>
                  </a:lnTo>
                  <a:lnTo>
                    <a:pt x="396798" y="109067"/>
                  </a:lnTo>
                  <a:lnTo>
                    <a:pt x="397243" y="150037"/>
                  </a:lnTo>
                  <a:lnTo>
                    <a:pt x="401840" y="184277"/>
                  </a:lnTo>
                  <a:lnTo>
                    <a:pt x="415556" y="208089"/>
                  </a:lnTo>
                  <a:lnTo>
                    <a:pt x="443306" y="217004"/>
                  </a:lnTo>
                  <a:lnTo>
                    <a:pt x="462318" y="216611"/>
                  </a:lnTo>
                  <a:lnTo>
                    <a:pt x="474814" y="213893"/>
                  </a:lnTo>
                  <a:lnTo>
                    <a:pt x="486321" y="206514"/>
                  </a:lnTo>
                  <a:lnTo>
                    <a:pt x="502386" y="192138"/>
                  </a:lnTo>
                  <a:close/>
                </a:path>
                <a:path w="1711960" h="217170">
                  <a:moveTo>
                    <a:pt x="694397" y="199085"/>
                  </a:moveTo>
                  <a:lnTo>
                    <a:pt x="694004" y="189547"/>
                  </a:lnTo>
                  <a:lnTo>
                    <a:pt x="692848" y="172847"/>
                  </a:lnTo>
                  <a:lnTo>
                    <a:pt x="680567" y="170205"/>
                  </a:lnTo>
                  <a:lnTo>
                    <a:pt x="680859" y="131889"/>
                  </a:lnTo>
                  <a:lnTo>
                    <a:pt x="675690" y="94526"/>
                  </a:lnTo>
                  <a:lnTo>
                    <a:pt x="662076" y="71640"/>
                  </a:lnTo>
                  <a:lnTo>
                    <a:pt x="642861" y="60159"/>
                  </a:lnTo>
                  <a:lnTo>
                    <a:pt x="620903" y="57023"/>
                  </a:lnTo>
                  <a:lnTo>
                    <a:pt x="606374" y="57188"/>
                  </a:lnTo>
                  <a:lnTo>
                    <a:pt x="597903" y="58369"/>
                  </a:lnTo>
                  <a:lnTo>
                    <a:pt x="592239" y="61582"/>
                  </a:lnTo>
                  <a:lnTo>
                    <a:pt x="586092" y="67856"/>
                  </a:lnTo>
                  <a:lnTo>
                    <a:pt x="586092" y="0"/>
                  </a:lnTo>
                  <a:lnTo>
                    <a:pt x="550710" y="901"/>
                  </a:lnTo>
                  <a:lnTo>
                    <a:pt x="526376" y="1841"/>
                  </a:lnTo>
                  <a:lnTo>
                    <a:pt x="515315" y="2908"/>
                  </a:lnTo>
                  <a:lnTo>
                    <a:pt x="513575" y="42697"/>
                  </a:lnTo>
                  <a:lnTo>
                    <a:pt x="536968" y="45326"/>
                  </a:lnTo>
                  <a:lnTo>
                    <a:pt x="537552" y="45923"/>
                  </a:lnTo>
                  <a:lnTo>
                    <a:pt x="537248" y="171970"/>
                  </a:lnTo>
                  <a:lnTo>
                    <a:pt x="520877" y="173139"/>
                  </a:lnTo>
                  <a:lnTo>
                    <a:pt x="520750" y="184238"/>
                  </a:lnTo>
                  <a:lnTo>
                    <a:pt x="520915" y="191846"/>
                  </a:lnTo>
                  <a:lnTo>
                    <a:pt x="521576" y="199440"/>
                  </a:lnTo>
                  <a:lnTo>
                    <a:pt x="522922" y="210566"/>
                  </a:lnTo>
                  <a:lnTo>
                    <a:pt x="562775" y="210820"/>
                  </a:lnTo>
                  <a:lnTo>
                    <a:pt x="590626" y="210680"/>
                  </a:lnTo>
                  <a:lnTo>
                    <a:pt x="603948" y="209969"/>
                  </a:lnTo>
                  <a:lnTo>
                    <a:pt x="603351" y="174891"/>
                  </a:lnTo>
                  <a:lnTo>
                    <a:pt x="585812" y="171081"/>
                  </a:lnTo>
                  <a:lnTo>
                    <a:pt x="585508" y="138912"/>
                  </a:lnTo>
                  <a:lnTo>
                    <a:pt x="587336" y="126885"/>
                  </a:lnTo>
                  <a:lnTo>
                    <a:pt x="592201" y="117563"/>
                  </a:lnTo>
                  <a:lnTo>
                    <a:pt x="599211" y="111531"/>
                  </a:lnTo>
                  <a:lnTo>
                    <a:pt x="607441" y="109385"/>
                  </a:lnTo>
                  <a:lnTo>
                    <a:pt x="616839" y="111239"/>
                  </a:lnTo>
                  <a:lnTo>
                    <a:pt x="623836" y="116789"/>
                  </a:lnTo>
                  <a:lnTo>
                    <a:pt x="628180" y="126022"/>
                  </a:lnTo>
                  <a:lnTo>
                    <a:pt x="629678" y="138912"/>
                  </a:lnTo>
                  <a:lnTo>
                    <a:pt x="629970" y="170205"/>
                  </a:lnTo>
                  <a:lnTo>
                    <a:pt x="615632" y="172847"/>
                  </a:lnTo>
                  <a:lnTo>
                    <a:pt x="615340" y="176212"/>
                  </a:lnTo>
                  <a:lnTo>
                    <a:pt x="615391" y="181190"/>
                  </a:lnTo>
                  <a:lnTo>
                    <a:pt x="617105" y="209969"/>
                  </a:lnTo>
                  <a:lnTo>
                    <a:pt x="692848" y="210858"/>
                  </a:lnTo>
                  <a:lnTo>
                    <a:pt x="694004" y="204990"/>
                  </a:lnTo>
                  <a:lnTo>
                    <a:pt x="694397" y="199085"/>
                  </a:lnTo>
                  <a:close/>
                </a:path>
                <a:path w="1711960" h="217170">
                  <a:moveTo>
                    <a:pt x="849426" y="137452"/>
                  </a:moveTo>
                  <a:lnTo>
                    <a:pt x="829170" y="80568"/>
                  </a:lnTo>
                  <a:lnTo>
                    <a:pt x="799122" y="64325"/>
                  </a:lnTo>
                  <a:lnTo>
                    <a:pt x="799122" y="138899"/>
                  </a:lnTo>
                  <a:lnTo>
                    <a:pt x="797636" y="150609"/>
                  </a:lnTo>
                  <a:lnTo>
                    <a:pt x="797572" y="151104"/>
                  </a:lnTo>
                  <a:lnTo>
                    <a:pt x="793305" y="159677"/>
                  </a:lnTo>
                  <a:lnTo>
                    <a:pt x="786904" y="164744"/>
                  </a:lnTo>
                  <a:lnTo>
                    <a:pt x="778941" y="166408"/>
                  </a:lnTo>
                  <a:lnTo>
                    <a:pt x="770674" y="164579"/>
                  </a:lnTo>
                  <a:lnTo>
                    <a:pt x="763041" y="159245"/>
                  </a:lnTo>
                  <a:lnTo>
                    <a:pt x="757428" y="150609"/>
                  </a:lnTo>
                  <a:lnTo>
                    <a:pt x="755256" y="138899"/>
                  </a:lnTo>
                  <a:lnTo>
                    <a:pt x="756424" y="127901"/>
                  </a:lnTo>
                  <a:lnTo>
                    <a:pt x="756450" y="127660"/>
                  </a:lnTo>
                  <a:lnTo>
                    <a:pt x="760310" y="118249"/>
                  </a:lnTo>
                  <a:lnTo>
                    <a:pt x="760412" y="118033"/>
                  </a:lnTo>
                  <a:lnTo>
                    <a:pt x="767626" y="111391"/>
                  </a:lnTo>
                  <a:lnTo>
                    <a:pt x="767346" y="111391"/>
                  </a:lnTo>
                  <a:lnTo>
                    <a:pt x="778941" y="108775"/>
                  </a:lnTo>
                  <a:lnTo>
                    <a:pt x="788136" y="111391"/>
                  </a:lnTo>
                  <a:lnTo>
                    <a:pt x="794397" y="118249"/>
                  </a:lnTo>
                  <a:lnTo>
                    <a:pt x="797890" y="127660"/>
                  </a:lnTo>
                  <a:lnTo>
                    <a:pt x="797979" y="127901"/>
                  </a:lnTo>
                  <a:lnTo>
                    <a:pt x="799122" y="138899"/>
                  </a:lnTo>
                  <a:lnTo>
                    <a:pt x="799122" y="64325"/>
                  </a:lnTo>
                  <a:lnTo>
                    <a:pt x="748411" y="64566"/>
                  </a:lnTo>
                  <a:lnTo>
                    <a:pt x="708012" y="101244"/>
                  </a:lnTo>
                  <a:lnTo>
                    <a:pt x="702017" y="136855"/>
                  </a:lnTo>
                  <a:lnTo>
                    <a:pt x="707644" y="173101"/>
                  </a:lnTo>
                  <a:lnTo>
                    <a:pt x="723366" y="197802"/>
                  </a:lnTo>
                  <a:lnTo>
                    <a:pt x="747420" y="211924"/>
                  </a:lnTo>
                  <a:lnTo>
                    <a:pt x="778052" y="216420"/>
                  </a:lnTo>
                  <a:lnTo>
                    <a:pt x="810183" y="209765"/>
                  </a:lnTo>
                  <a:lnTo>
                    <a:pt x="832383" y="192074"/>
                  </a:lnTo>
                  <a:lnTo>
                    <a:pt x="845261" y="166814"/>
                  </a:lnTo>
                  <a:lnTo>
                    <a:pt x="845324" y="166408"/>
                  </a:lnTo>
                  <a:lnTo>
                    <a:pt x="849426" y="137452"/>
                  </a:lnTo>
                  <a:close/>
                </a:path>
                <a:path w="1711960" h="217170">
                  <a:moveTo>
                    <a:pt x="1013866" y="81584"/>
                  </a:moveTo>
                  <a:lnTo>
                    <a:pt x="1010526" y="77165"/>
                  </a:lnTo>
                  <a:lnTo>
                    <a:pt x="1000899" y="69418"/>
                  </a:lnTo>
                  <a:lnTo>
                    <a:pt x="986282" y="62052"/>
                  </a:lnTo>
                  <a:lnTo>
                    <a:pt x="967955" y="58775"/>
                  </a:lnTo>
                  <a:lnTo>
                    <a:pt x="953427" y="58991"/>
                  </a:lnTo>
                  <a:lnTo>
                    <a:pt x="944956" y="60528"/>
                  </a:lnTo>
                  <a:lnTo>
                    <a:pt x="939292" y="64706"/>
                  </a:lnTo>
                  <a:lnTo>
                    <a:pt x="933157" y="72821"/>
                  </a:lnTo>
                  <a:lnTo>
                    <a:pt x="923798" y="52920"/>
                  </a:lnTo>
                  <a:lnTo>
                    <a:pt x="894257" y="57492"/>
                  </a:lnTo>
                  <a:lnTo>
                    <a:pt x="873950" y="60947"/>
                  </a:lnTo>
                  <a:lnTo>
                    <a:pt x="864717" y="63157"/>
                  </a:lnTo>
                  <a:lnTo>
                    <a:pt x="869391" y="101180"/>
                  </a:lnTo>
                  <a:lnTo>
                    <a:pt x="886358" y="99707"/>
                  </a:lnTo>
                  <a:lnTo>
                    <a:pt x="886942" y="100304"/>
                  </a:lnTo>
                  <a:lnTo>
                    <a:pt x="886637" y="169037"/>
                  </a:lnTo>
                  <a:lnTo>
                    <a:pt x="867346" y="170192"/>
                  </a:lnTo>
                  <a:lnTo>
                    <a:pt x="867219" y="181356"/>
                  </a:lnTo>
                  <a:lnTo>
                    <a:pt x="867384" y="189280"/>
                  </a:lnTo>
                  <a:lnTo>
                    <a:pt x="868045" y="197751"/>
                  </a:lnTo>
                  <a:lnTo>
                    <a:pt x="869391" y="210566"/>
                  </a:lnTo>
                  <a:lnTo>
                    <a:pt x="918019" y="210820"/>
                  </a:lnTo>
                  <a:lnTo>
                    <a:pt x="951903" y="210680"/>
                  </a:lnTo>
                  <a:lnTo>
                    <a:pt x="967955" y="209969"/>
                  </a:lnTo>
                  <a:lnTo>
                    <a:pt x="967371" y="171958"/>
                  </a:lnTo>
                  <a:lnTo>
                    <a:pt x="937539" y="168148"/>
                  </a:lnTo>
                  <a:lnTo>
                    <a:pt x="936371" y="161239"/>
                  </a:lnTo>
                  <a:lnTo>
                    <a:pt x="935570" y="152488"/>
                  </a:lnTo>
                  <a:lnTo>
                    <a:pt x="935202" y="140081"/>
                  </a:lnTo>
                  <a:lnTo>
                    <a:pt x="937044" y="128054"/>
                  </a:lnTo>
                  <a:lnTo>
                    <a:pt x="942225" y="118719"/>
                  </a:lnTo>
                  <a:lnTo>
                    <a:pt x="950252" y="112687"/>
                  </a:lnTo>
                  <a:lnTo>
                    <a:pt x="960640" y="110540"/>
                  </a:lnTo>
                  <a:lnTo>
                    <a:pt x="970876" y="110540"/>
                  </a:lnTo>
                  <a:lnTo>
                    <a:pt x="982865" y="122237"/>
                  </a:lnTo>
                  <a:lnTo>
                    <a:pt x="987996" y="116992"/>
                  </a:lnTo>
                  <a:lnTo>
                    <a:pt x="998486" y="104216"/>
                  </a:lnTo>
                  <a:lnTo>
                    <a:pt x="1008913" y="90284"/>
                  </a:lnTo>
                  <a:lnTo>
                    <a:pt x="1013866" y="81584"/>
                  </a:lnTo>
                  <a:close/>
                </a:path>
                <a:path w="1711960" h="217170">
                  <a:moveTo>
                    <a:pt x="1333436" y="177177"/>
                  </a:moveTo>
                  <a:lnTo>
                    <a:pt x="1333233" y="172720"/>
                  </a:lnTo>
                  <a:lnTo>
                    <a:pt x="1333119" y="169913"/>
                  </a:lnTo>
                  <a:lnTo>
                    <a:pt x="1332865" y="168148"/>
                  </a:lnTo>
                  <a:lnTo>
                    <a:pt x="1332826" y="167868"/>
                  </a:lnTo>
                  <a:lnTo>
                    <a:pt x="1308557" y="168148"/>
                  </a:lnTo>
                  <a:lnTo>
                    <a:pt x="1308455" y="163766"/>
                  </a:lnTo>
                  <a:lnTo>
                    <a:pt x="1307934" y="137515"/>
                  </a:lnTo>
                  <a:lnTo>
                    <a:pt x="1307896" y="135089"/>
                  </a:lnTo>
                  <a:lnTo>
                    <a:pt x="1307782" y="124231"/>
                  </a:lnTo>
                  <a:lnTo>
                    <a:pt x="1307706" y="115506"/>
                  </a:lnTo>
                  <a:lnTo>
                    <a:pt x="1307858" y="110464"/>
                  </a:lnTo>
                  <a:lnTo>
                    <a:pt x="1307922" y="108204"/>
                  </a:lnTo>
                  <a:lnTo>
                    <a:pt x="1307973" y="106451"/>
                  </a:lnTo>
                  <a:lnTo>
                    <a:pt x="1308557" y="105854"/>
                  </a:lnTo>
                  <a:lnTo>
                    <a:pt x="1329029" y="101473"/>
                  </a:lnTo>
                  <a:lnTo>
                    <a:pt x="1329613" y="101473"/>
                  </a:lnTo>
                  <a:lnTo>
                    <a:pt x="1329575" y="100418"/>
                  </a:lnTo>
                  <a:lnTo>
                    <a:pt x="1328166" y="69278"/>
                  </a:lnTo>
                  <a:lnTo>
                    <a:pt x="1328039" y="66586"/>
                  </a:lnTo>
                  <a:lnTo>
                    <a:pt x="1327988" y="65443"/>
                  </a:lnTo>
                  <a:lnTo>
                    <a:pt x="1327886" y="63157"/>
                  </a:lnTo>
                  <a:lnTo>
                    <a:pt x="1327861" y="62585"/>
                  </a:lnTo>
                  <a:lnTo>
                    <a:pt x="1326883" y="61760"/>
                  </a:lnTo>
                  <a:lnTo>
                    <a:pt x="1320101" y="61544"/>
                  </a:lnTo>
                  <a:lnTo>
                    <a:pt x="1265859" y="63157"/>
                  </a:lnTo>
                  <a:lnTo>
                    <a:pt x="1265859" y="77774"/>
                  </a:lnTo>
                  <a:lnTo>
                    <a:pt x="1262583" y="75488"/>
                  </a:lnTo>
                  <a:lnTo>
                    <a:pt x="1254734" y="71145"/>
                  </a:lnTo>
                  <a:lnTo>
                    <a:pt x="1254734" y="136575"/>
                  </a:lnTo>
                  <a:lnTo>
                    <a:pt x="1253058" y="147485"/>
                  </a:lnTo>
                  <a:lnTo>
                    <a:pt x="1253020" y="147739"/>
                  </a:lnTo>
                  <a:lnTo>
                    <a:pt x="1248257" y="156311"/>
                  </a:lnTo>
                  <a:lnTo>
                    <a:pt x="1241044" y="161823"/>
                  </a:lnTo>
                  <a:lnTo>
                    <a:pt x="1231925" y="163766"/>
                  </a:lnTo>
                  <a:lnTo>
                    <a:pt x="1223416" y="161823"/>
                  </a:lnTo>
                  <a:lnTo>
                    <a:pt x="1216075" y="156311"/>
                  </a:lnTo>
                  <a:lnTo>
                    <a:pt x="1210779" y="147485"/>
                  </a:lnTo>
                  <a:lnTo>
                    <a:pt x="1208925" y="136575"/>
                  </a:lnTo>
                  <a:lnTo>
                    <a:pt x="1208824" y="135978"/>
                  </a:lnTo>
                  <a:lnTo>
                    <a:pt x="1210551" y="124231"/>
                  </a:lnTo>
                  <a:lnTo>
                    <a:pt x="1215478" y="115506"/>
                  </a:lnTo>
                  <a:lnTo>
                    <a:pt x="1223137" y="110083"/>
                  </a:lnTo>
                  <a:lnTo>
                    <a:pt x="1233106" y="108204"/>
                  </a:lnTo>
                  <a:lnTo>
                    <a:pt x="1241539" y="110464"/>
                  </a:lnTo>
                  <a:lnTo>
                    <a:pt x="1248410" y="116573"/>
                  </a:lnTo>
                  <a:lnTo>
                    <a:pt x="1253032" y="125603"/>
                  </a:lnTo>
                  <a:lnTo>
                    <a:pt x="1254633" y="135978"/>
                  </a:lnTo>
                  <a:lnTo>
                    <a:pt x="1254734" y="136575"/>
                  </a:lnTo>
                  <a:lnTo>
                    <a:pt x="1254734" y="71145"/>
                  </a:lnTo>
                  <a:lnTo>
                    <a:pt x="1253528" y="70472"/>
                  </a:lnTo>
                  <a:lnTo>
                    <a:pt x="1239812" y="65443"/>
                  </a:lnTo>
                  <a:lnTo>
                    <a:pt x="1222565" y="63157"/>
                  </a:lnTo>
                  <a:lnTo>
                    <a:pt x="1199730" y="66586"/>
                  </a:lnTo>
                  <a:lnTo>
                    <a:pt x="1178610" y="78295"/>
                  </a:lnTo>
                  <a:lnTo>
                    <a:pt x="1163078" y="100418"/>
                  </a:lnTo>
                  <a:lnTo>
                    <a:pt x="1157046" y="135089"/>
                  </a:lnTo>
                  <a:lnTo>
                    <a:pt x="1163358" y="172720"/>
                  </a:lnTo>
                  <a:lnTo>
                    <a:pt x="1179271" y="196748"/>
                  </a:lnTo>
                  <a:lnTo>
                    <a:pt x="1199134" y="208800"/>
                  </a:lnTo>
                  <a:lnTo>
                    <a:pt x="1200315" y="209486"/>
                  </a:lnTo>
                  <a:lnTo>
                    <a:pt x="1221701" y="213207"/>
                  </a:lnTo>
                  <a:lnTo>
                    <a:pt x="1239113" y="212902"/>
                  </a:lnTo>
                  <a:lnTo>
                    <a:pt x="1248994" y="210845"/>
                  </a:lnTo>
                  <a:lnTo>
                    <a:pt x="1249184" y="210845"/>
                  </a:lnTo>
                  <a:lnTo>
                    <a:pt x="1255991" y="205066"/>
                  </a:lnTo>
                  <a:lnTo>
                    <a:pt x="1263230" y="193890"/>
                  </a:lnTo>
                  <a:lnTo>
                    <a:pt x="1266139" y="207924"/>
                  </a:lnTo>
                  <a:lnTo>
                    <a:pt x="1266139" y="208800"/>
                  </a:lnTo>
                  <a:lnTo>
                    <a:pt x="1276388" y="209486"/>
                  </a:lnTo>
                  <a:lnTo>
                    <a:pt x="1332534" y="210845"/>
                  </a:lnTo>
                  <a:lnTo>
                    <a:pt x="1333157" y="205066"/>
                  </a:lnTo>
                  <a:lnTo>
                    <a:pt x="1333195" y="204736"/>
                  </a:lnTo>
                  <a:lnTo>
                    <a:pt x="1333360" y="196748"/>
                  </a:lnTo>
                  <a:lnTo>
                    <a:pt x="1333423" y="193890"/>
                  </a:lnTo>
                  <a:lnTo>
                    <a:pt x="1333436" y="177177"/>
                  </a:lnTo>
                  <a:close/>
                </a:path>
                <a:path w="1711960" h="217170">
                  <a:moveTo>
                    <a:pt x="1526324" y="199085"/>
                  </a:moveTo>
                  <a:lnTo>
                    <a:pt x="1525943" y="189547"/>
                  </a:lnTo>
                  <a:lnTo>
                    <a:pt x="1524787" y="172847"/>
                  </a:lnTo>
                  <a:lnTo>
                    <a:pt x="1512493" y="170205"/>
                  </a:lnTo>
                  <a:lnTo>
                    <a:pt x="1512785" y="131889"/>
                  </a:lnTo>
                  <a:lnTo>
                    <a:pt x="1507617" y="94526"/>
                  </a:lnTo>
                  <a:lnTo>
                    <a:pt x="1494002" y="71640"/>
                  </a:lnTo>
                  <a:lnTo>
                    <a:pt x="1474787" y="60159"/>
                  </a:lnTo>
                  <a:lnTo>
                    <a:pt x="1452829" y="57023"/>
                  </a:lnTo>
                  <a:lnTo>
                    <a:pt x="1438249" y="57302"/>
                  </a:lnTo>
                  <a:lnTo>
                    <a:pt x="1429397" y="59321"/>
                  </a:lnTo>
                  <a:lnTo>
                    <a:pt x="1422692" y="64795"/>
                  </a:lnTo>
                  <a:lnTo>
                    <a:pt x="1414526" y="75450"/>
                  </a:lnTo>
                  <a:lnTo>
                    <a:pt x="1405166" y="54394"/>
                  </a:lnTo>
                  <a:lnTo>
                    <a:pt x="1376210" y="57645"/>
                  </a:lnTo>
                  <a:lnTo>
                    <a:pt x="1356296" y="60185"/>
                  </a:lnTo>
                  <a:lnTo>
                    <a:pt x="1347241" y="61988"/>
                  </a:lnTo>
                  <a:lnTo>
                    <a:pt x="1351927" y="102933"/>
                  </a:lnTo>
                  <a:lnTo>
                    <a:pt x="1368894" y="101473"/>
                  </a:lnTo>
                  <a:lnTo>
                    <a:pt x="1369479" y="102069"/>
                  </a:lnTo>
                  <a:lnTo>
                    <a:pt x="1369187" y="171970"/>
                  </a:lnTo>
                  <a:lnTo>
                    <a:pt x="1349883" y="173139"/>
                  </a:lnTo>
                  <a:lnTo>
                    <a:pt x="1349756" y="184238"/>
                  </a:lnTo>
                  <a:lnTo>
                    <a:pt x="1349921" y="191846"/>
                  </a:lnTo>
                  <a:lnTo>
                    <a:pt x="1350581" y="199440"/>
                  </a:lnTo>
                  <a:lnTo>
                    <a:pt x="1351927" y="210566"/>
                  </a:lnTo>
                  <a:lnTo>
                    <a:pt x="1393253" y="210820"/>
                  </a:lnTo>
                  <a:lnTo>
                    <a:pt x="1422107" y="210680"/>
                  </a:lnTo>
                  <a:lnTo>
                    <a:pt x="1435874" y="209969"/>
                  </a:lnTo>
                  <a:lnTo>
                    <a:pt x="1435277" y="174891"/>
                  </a:lnTo>
                  <a:lnTo>
                    <a:pt x="1417739" y="171081"/>
                  </a:lnTo>
                  <a:lnTo>
                    <a:pt x="1417434" y="138912"/>
                  </a:lnTo>
                  <a:lnTo>
                    <a:pt x="1419263" y="126885"/>
                  </a:lnTo>
                  <a:lnTo>
                    <a:pt x="1424127" y="117563"/>
                  </a:lnTo>
                  <a:lnTo>
                    <a:pt x="1431137" y="111531"/>
                  </a:lnTo>
                  <a:lnTo>
                    <a:pt x="1439367" y="109385"/>
                  </a:lnTo>
                  <a:lnTo>
                    <a:pt x="1448765" y="111239"/>
                  </a:lnTo>
                  <a:lnTo>
                    <a:pt x="1455762" y="116789"/>
                  </a:lnTo>
                  <a:lnTo>
                    <a:pt x="1460106" y="126022"/>
                  </a:lnTo>
                  <a:lnTo>
                    <a:pt x="1461604" y="138912"/>
                  </a:lnTo>
                  <a:lnTo>
                    <a:pt x="1461897" y="170205"/>
                  </a:lnTo>
                  <a:lnTo>
                    <a:pt x="1447571" y="172847"/>
                  </a:lnTo>
                  <a:lnTo>
                    <a:pt x="1447266" y="176212"/>
                  </a:lnTo>
                  <a:lnTo>
                    <a:pt x="1447304" y="181190"/>
                  </a:lnTo>
                  <a:lnTo>
                    <a:pt x="1449031" y="209969"/>
                  </a:lnTo>
                  <a:lnTo>
                    <a:pt x="1524787" y="210858"/>
                  </a:lnTo>
                  <a:lnTo>
                    <a:pt x="1525943" y="204990"/>
                  </a:lnTo>
                  <a:lnTo>
                    <a:pt x="1526324" y="199085"/>
                  </a:lnTo>
                  <a:close/>
                </a:path>
                <a:path w="1711960" h="217170">
                  <a:moveTo>
                    <a:pt x="1711477" y="210566"/>
                  </a:moveTo>
                  <a:lnTo>
                    <a:pt x="1711185" y="167259"/>
                  </a:lnTo>
                  <a:lnTo>
                    <a:pt x="1706664" y="166979"/>
                  </a:lnTo>
                  <a:lnTo>
                    <a:pt x="1687779" y="165811"/>
                  </a:lnTo>
                  <a:lnTo>
                    <a:pt x="1687677" y="105562"/>
                  </a:lnTo>
                  <a:lnTo>
                    <a:pt x="1687614" y="71932"/>
                  </a:lnTo>
                  <a:lnTo>
                    <a:pt x="1687499" y="850"/>
                  </a:lnTo>
                  <a:lnTo>
                    <a:pt x="1677123" y="647"/>
                  </a:lnTo>
                  <a:lnTo>
                    <a:pt x="1649615" y="647"/>
                  </a:lnTo>
                  <a:lnTo>
                    <a:pt x="1607693" y="850"/>
                  </a:lnTo>
                  <a:lnTo>
                    <a:pt x="1611744" y="850"/>
                  </a:lnTo>
                  <a:lnTo>
                    <a:pt x="1611439" y="6362"/>
                  </a:lnTo>
                  <a:lnTo>
                    <a:pt x="1610601" y="18592"/>
                  </a:lnTo>
                  <a:lnTo>
                    <a:pt x="1610055" y="31102"/>
                  </a:lnTo>
                  <a:lnTo>
                    <a:pt x="1610575" y="37426"/>
                  </a:lnTo>
                  <a:lnTo>
                    <a:pt x="1611744" y="38290"/>
                  </a:lnTo>
                  <a:lnTo>
                    <a:pt x="1633093" y="41503"/>
                  </a:lnTo>
                  <a:lnTo>
                    <a:pt x="1633093" y="71932"/>
                  </a:lnTo>
                  <a:lnTo>
                    <a:pt x="1631149" y="70243"/>
                  </a:lnTo>
                  <a:lnTo>
                    <a:pt x="1627835" y="68237"/>
                  </a:lnTo>
                  <a:lnTo>
                    <a:pt x="1627835" y="137731"/>
                  </a:lnTo>
                  <a:lnTo>
                    <a:pt x="1626349" y="150215"/>
                  </a:lnTo>
                  <a:lnTo>
                    <a:pt x="1622310" y="159270"/>
                  </a:lnTo>
                  <a:lnTo>
                    <a:pt x="1615770" y="165087"/>
                  </a:lnTo>
                  <a:lnTo>
                    <a:pt x="1615528" y="165087"/>
                  </a:lnTo>
                  <a:lnTo>
                    <a:pt x="1607350" y="166979"/>
                  </a:lnTo>
                  <a:lnTo>
                    <a:pt x="1588046" y="137452"/>
                  </a:lnTo>
                  <a:lnTo>
                    <a:pt x="1589163" y="125310"/>
                  </a:lnTo>
                  <a:lnTo>
                    <a:pt x="1589265" y="124206"/>
                  </a:lnTo>
                  <a:lnTo>
                    <a:pt x="1593024" y="114160"/>
                  </a:lnTo>
                  <a:lnTo>
                    <a:pt x="1599412" y="107797"/>
                  </a:lnTo>
                  <a:lnTo>
                    <a:pt x="1608531" y="105562"/>
                  </a:lnTo>
                  <a:lnTo>
                    <a:pt x="1616354" y="108127"/>
                  </a:lnTo>
                  <a:lnTo>
                    <a:pt x="1622463" y="115074"/>
                  </a:lnTo>
                  <a:lnTo>
                    <a:pt x="1626425" y="125310"/>
                  </a:lnTo>
                  <a:lnTo>
                    <a:pt x="1627797" y="137452"/>
                  </a:lnTo>
                  <a:lnTo>
                    <a:pt x="1627835" y="137731"/>
                  </a:lnTo>
                  <a:lnTo>
                    <a:pt x="1627835" y="68237"/>
                  </a:lnTo>
                  <a:lnTo>
                    <a:pt x="1625015" y="66522"/>
                  </a:lnTo>
                  <a:lnTo>
                    <a:pt x="1614220" y="62801"/>
                  </a:lnTo>
                  <a:lnTo>
                    <a:pt x="1598295" y="61099"/>
                  </a:lnTo>
                  <a:lnTo>
                    <a:pt x="1575701" y="64249"/>
                  </a:lnTo>
                  <a:lnTo>
                    <a:pt x="1555076" y="75730"/>
                  </a:lnTo>
                  <a:lnTo>
                    <a:pt x="1540052" y="98615"/>
                  </a:lnTo>
                  <a:lnTo>
                    <a:pt x="1534248" y="135966"/>
                  </a:lnTo>
                  <a:lnTo>
                    <a:pt x="1541106" y="173558"/>
                  </a:lnTo>
                  <a:lnTo>
                    <a:pt x="1558226" y="197472"/>
                  </a:lnTo>
                  <a:lnTo>
                    <a:pt x="1580388" y="210096"/>
                  </a:lnTo>
                  <a:lnTo>
                    <a:pt x="1602384" y="213779"/>
                  </a:lnTo>
                  <a:lnTo>
                    <a:pt x="1619732" y="213588"/>
                  </a:lnTo>
                  <a:lnTo>
                    <a:pt x="1629359" y="212178"/>
                  </a:lnTo>
                  <a:lnTo>
                    <a:pt x="1634705" y="208356"/>
                  </a:lnTo>
                  <a:lnTo>
                    <a:pt x="1639239" y="200914"/>
                  </a:lnTo>
                  <a:lnTo>
                    <a:pt x="1642795" y="211556"/>
                  </a:lnTo>
                  <a:lnTo>
                    <a:pt x="1645272" y="211556"/>
                  </a:lnTo>
                  <a:lnTo>
                    <a:pt x="1654149" y="211924"/>
                  </a:lnTo>
                  <a:lnTo>
                    <a:pt x="1677771" y="211556"/>
                  </a:lnTo>
                  <a:lnTo>
                    <a:pt x="1711477" y="2105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120334" y="4915757"/>
              <a:ext cx="1687511" cy="530226"/>
            </a:xfrm>
            <a:prstGeom prst="rect">
              <a:avLst/>
            </a:prstGeom>
          </p:spPr>
        </p:pic>
        <p:pic>
          <p:nvPicPr>
            <p:cNvPr id="19" name="object 1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506550" y="4915757"/>
              <a:ext cx="1921031" cy="231047"/>
            </a:xfrm>
            <a:prstGeom prst="rect">
              <a:avLst/>
            </a:prstGeom>
          </p:spPr>
        </p:pic>
        <p:sp>
          <p:nvSpPr>
            <p:cNvPr id="20" name="object 2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950640" y="4915763"/>
              <a:ext cx="939800" cy="300355"/>
            </a:xfrm>
            <a:custGeom>
              <a:avLst/>
              <a:gdLst/>
              <a:ahLst/>
              <a:cxnLst/>
              <a:rect l="l" t="t" r="r" b="b"/>
              <a:pathLst>
                <a:path w="939800" h="300354">
                  <a:moveTo>
                    <a:pt x="172923" y="174002"/>
                  </a:moveTo>
                  <a:lnTo>
                    <a:pt x="166433" y="149961"/>
                  </a:lnTo>
                  <a:lnTo>
                    <a:pt x="164325" y="147624"/>
                  </a:lnTo>
                  <a:lnTo>
                    <a:pt x="152158" y="134124"/>
                  </a:lnTo>
                  <a:lnTo>
                    <a:pt x="137883" y="125361"/>
                  </a:lnTo>
                  <a:lnTo>
                    <a:pt x="131394" y="122542"/>
                  </a:lnTo>
                  <a:lnTo>
                    <a:pt x="136563" y="119354"/>
                  </a:lnTo>
                  <a:lnTo>
                    <a:pt x="147916" y="111086"/>
                  </a:lnTo>
                  <a:lnTo>
                    <a:pt x="153771" y="103543"/>
                  </a:lnTo>
                  <a:lnTo>
                    <a:pt x="159283" y="96418"/>
                  </a:lnTo>
                  <a:lnTo>
                    <a:pt x="164439" y="73990"/>
                  </a:lnTo>
                  <a:lnTo>
                    <a:pt x="161912" y="66268"/>
                  </a:lnTo>
                  <a:lnTo>
                    <a:pt x="161810" y="65963"/>
                  </a:lnTo>
                  <a:lnTo>
                    <a:pt x="154533" y="43802"/>
                  </a:lnTo>
                  <a:lnTo>
                    <a:pt x="131521" y="27368"/>
                  </a:lnTo>
                  <a:lnTo>
                    <a:pt x="131673" y="27368"/>
                  </a:lnTo>
                  <a:lnTo>
                    <a:pt x="115900" y="23241"/>
                  </a:lnTo>
                  <a:lnTo>
                    <a:pt x="115900" y="164363"/>
                  </a:lnTo>
                  <a:lnTo>
                    <a:pt x="109969" y="175450"/>
                  </a:lnTo>
                  <a:lnTo>
                    <a:pt x="96964" y="180441"/>
                  </a:lnTo>
                  <a:lnTo>
                    <a:pt x="84074" y="181724"/>
                  </a:lnTo>
                  <a:lnTo>
                    <a:pt x="78460" y="181724"/>
                  </a:lnTo>
                  <a:lnTo>
                    <a:pt x="78498" y="178104"/>
                  </a:lnTo>
                  <a:lnTo>
                    <a:pt x="78613" y="164363"/>
                  </a:lnTo>
                  <a:lnTo>
                    <a:pt x="78740" y="149961"/>
                  </a:lnTo>
                  <a:lnTo>
                    <a:pt x="78752" y="147980"/>
                  </a:lnTo>
                  <a:lnTo>
                    <a:pt x="84556" y="147624"/>
                  </a:lnTo>
                  <a:lnTo>
                    <a:pt x="97332" y="148386"/>
                  </a:lnTo>
                  <a:lnTo>
                    <a:pt x="110096" y="153047"/>
                  </a:lnTo>
                  <a:lnTo>
                    <a:pt x="115900" y="164363"/>
                  </a:lnTo>
                  <a:lnTo>
                    <a:pt x="115900" y="23241"/>
                  </a:lnTo>
                  <a:lnTo>
                    <a:pt x="110045" y="21704"/>
                  </a:lnTo>
                  <a:lnTo>
                    <a:pt x="110045" y="84505"/>
                  </a:lnTo>
                  <a:lnTo>
                    <a:pt x="104851" y="95796"/>
                  </a:lnTo>
                  <a:lnTo>
                    <a:pt x="93713" y="101485"/>
                  </a:lnTo>
                  <a:lnTo>
                    <a:pt x="82054" y="103543"/>
                  </a:lnTo>
                  <a:lnTo>
                    <a:pt x="77584" y="103543"/>
                  </a:lnTo>
                  <a:lnTo>
                    <a:pt x="77889" y="84505"/>
                  </a:lnTo>
                  <a:lnTo>
                    <a:pt x="77927" y="82003"/>
                  </a:lnTo>
                  <a:lnTo>
                    <a:pt x="78054" y="73990"/>
                  </a:lnTo>
                  <a:lnTo>
                    <a:pt x="78168" y="66802"/>
                  </a:lnTo>
                  <a:lnTo>
                    <a:pt x="77304" y="66802"/>
                  </a:lnTo>
                  <a:lnTo>
                    <a:pt x="83235" y="65963"/>
                  </a:lnTo>
                  <a:lnTo>
                    <a:pt x="94335" y="66268"/>
                  </a:lnTo>
                  <a:lnTo>
                    <a:pt x="105321" y="71234"/>
                  </a:lnTo>
                  <a:lnTo>
                    <a:pt x="110045" y="84505"/>
                  </a:lnTo>
                  <a:lnTo>
                    <a:pt x="110045" y="21704"/>
                  </a:lnTo>
                  <a:lnTo>
                    <a:pt x="105092" y="20396"/>
                  </a:lnTo>
                  <a:lnTo>
                    <a:pt x="86118" y="19050"/>
                  </a:lnTo>
                  <a:lnTo>
                    <a:pt x="66230" y="19050"/>
                  </a:lnTo>
                  <a:lnTo>
                    <a:pt x="51054" y="19367"/>
                  </a:lnTo>
                  <a:lnTo>
                    <a:pt x="1244" y="21932"/>
                  </a:lnTo>
                  <a:lnTo>
                    <a:pt x="762" y="27368"/>
                  </a:lnTo>
                  <a:lnTo>
                    <a:pt x="0" y="40170"/>
                  </a:lnTo>
                  <a:lnTo>
                    <a:pt x="12" y="55105"/>
                  </a:lnTo>
                  <a:lnTo>
                    <a:pt x="1676" y="65963"/>
                  </a:lnTo>
                  <a:lnTo>
                    <a:pt x="1727" y="66268"/>
                  </a:lnTo>
                  <a:lnTo>
                    <a:pt x="1828" y="66954"/>
                  </a:lnTo>
                  <a:lnTo>
                    <a:pt x="5486" y="66802"/>
                  </a:lnTo>
                  <a:lnTo>
                    <a:pt x="23774" y="66802"/>
                  </a:lnTo>
                  <a:lnTo>
                    <a:pt x="27279" y="67271"/>
                  </a:lnTo>
                  <a:lnTo>
                    <a:pt x="28702" y="69659"/>
                  </a:lnTo>
                  <a:lnTo>
                    <a:pt x="28651" y="84505"/>
                  </a:lnTo>
                  <a:lnTo>
                    <a:pt x="27152" y="114693"/>
                  </a:lnTo>
                  <a:lnTo>
                    <a:pt x="23710" y="174002"/>
                  </a:lnTo>
                  <a:lnTo>
                    <a:pt x="23634" y="175450"/>
                  </a:lnTo>
                  <a:lnTo>
                    <a:pt x="23558" y="176644"/>
                  </a:lnTo>
                  <a:lnTo>
                    <a:pt x="23469" y="178104"/>
                  </a:lnTo>
                  <a:lnTo>
                    <a:pt x="4178" y="176644"/>
                  </a:lnTo>
                  <a:lnTo>
                    <a:pt x="2413" y="178981"/>
                  </a:lnTo>
                  <a:lnTo>
                    <a:pt x="1422" y="185267"/>
                  </a:lnTo>
                  <a:lnTo>
                    <a:pt x="774" y="197878"/>
                  </a:lnTo>
                  <a:lnTo>
                    <a:pt x="736" y="212750"/>
                  </a:lnTo>
                  <a:lnTo>
                    <a:pt x="1536" y="225780"/>
                  </a:lnTo>
                  <a:lnTo>
                    <a:pt x="21513" y="227444"/>
                  </a:lnTo>
                  <a:lnTo>
                    <a:pt x="43484" y="228841"/>
                  </a:lnTo>
                  <a:lnTo>
                    <a:pt x="65824" y="229806"/>
                  </a:lnTo>
                  <a:lnTo>
                    <a:pt x="86944" y="230162"/>
                  </a:lnTo>
                  <a:lnTo>
                    <a:pt x="121970" y="228015"/>
                  </a:lnTo>
                  <a:lnTo>
                    <a:pt x="149123" y="219748"/>
                  </a:lnTo>
                  <a:lnTo>
                    <a:pt x="166687" y="202653"/>
                  </a:lnTo>
                  <a:lnTo>
                    <a:pt x="171246" y="181724"/>
                  </a:lnTo>
                  <a:lnTo>
                    <a:pt x="172923" y="174002"/>
                  </a:lnTo>
                  <a:close/>
                </a:path>
                <a:path w="939800" h="300354">
                  <a:moveTo>
                    <a:pt x="363740" y="191223"/>
                  </a:moveTo>
                  <a:lnTo>
                    <a:pt x="363550" y="186766"/>
                  </a:lnTo>
                  <a:lnTo>
                    <a:pt x="363423" y="183959"/>
                  </a:lnTo>
                  <a:lnTo>
                    <a:pt x="363169" y="182194"/>
                  </a:lnTo>
                  <a:lnTo>
                    <a:pt x="363131" y="181914"/>
                  </a:lnTo>
                  <a:lnTo>
                    <a:pt x="338861" y="182194"/>
                  </a:lnTo>
                  <a:lnTo>
                    <a:pt x="338759" y="177812"/>
                  </a:lnTo>
                  <a:lnTo>
                    <a:pt x="338239" y="151561"/>
                  </a:lnTo>
                  <a:lnTo>
                    <a:pt x="338213" y="149136"/>
                  </a:lnTo>
                  <a:lnTo>
                    <a:pt x="338086" y="138277"/>
                  </a:lnTo>
                  <a:lnTo>
                    <a:pt x="359333" y="115519"/>
                  </a:lnTo>
                  <a:lnTo>
                    <a:pt x="359918" y="115519"/>
                  </a:lnTo>
                  <a:lnTo>
                    <a:pt x="359892" y="114465"/>
                  </a:lnTo>
                  <a:lnTo>
                    <a:pt x="358482" y="83324"/>
                  </a:lnTo>
                  <a:lnTo>
                    <a:pt x="358355" y="80632"/>
                  </a:lnTo>
                  <a:lnTo>
                    <a:pt x="358305" y="79489"/>
                  </a:lnTo>
                  <a:lnTo>
                    <a:pt x="358190" y="77203"/>
                  </a:lnTo>
                  <a:lnTo>
                    <a:pt x="358165" y="76631"/>
                  </a:lnTo>
                  <a:lnTo>
                    <a:pt x="357200" y="75806"/>
                  </a:lnTo>
                  <a:lnTo>
                    <a:pt x="350418" y="75590"/>
                  </a:lnTo>
                  <a:lnTo>
                    <a:pt x="296164" y="77203"/>
                  </a:lnTo>
                  <a:lnTo>
                    <a:pt x="296164" y="91821"/>
                  </a:lnTo>
                  <a:lnTo>
                    <a:pt x="292900" y="89535"/>
                  </a:lnTo>
                  <a:lnTo>
                    <a:pt x="285038" y="85191"/>
                  </a:lnTo>
                  <a:lnTo>
                    <a:pt x="285038" y="150622"/>
                  </a:lnTo>
                  <a:lnTo>
                    <a:pt x="283362" y="161531"/>
                  </a:lnTo>
                  <a:lnTo>
                    <a:pt x="283324" y="161785"/>
                  </a:lnTo>
                  <a:lnTo>
                    <a:pt x="278574" y="170357"/>
                  </a:lnTo>
                  <a:lnTo>
                    <a:pt x="271348" y="175869"/>
                  </a:lnTo>
                  <a:lnTo>
                    <a:pt x="262229" y="177812"/>
                  </a:lnTo>
                  <a:lnTo>
                    <a:pt x="253733" y="175869"/>
                  </a:lnTo>
                  <a:lnTo>
                    <a:pt x="246392" y="170357"/>
                  </a:lnTo>
                  <a:lnTo>
                    <a:pt x="241096" y="161531"/>
                  </a:lnTo>
                  <a:lnTo>
                    <a:pt x="239229" y="150622"/>
                  </a:lnTo>
                  <a:lnTo>
                    <a:pt x="239128" y="150025"/>
                  </a:lnTo>
                  <a:lnTo>
                    <a:pt x="240868" y="138277"/>
                  </a:lnTo>
                  <a:lnTo>
                    <a:pt x="245783" y="129552"/>
                  </a:lnTo>
                  <a:lnTo>
                    <a:pt x="253441" y="124129"/>
                  </a:lnTo>
                  <a:lnTo>
                    <a:pt x="263410" y="122250"/>
                  </a:lnTo>
                  <a:lnTo>
                    <a:pt x="271856" y="124510"/>
                  </a:lnTo>
                  <a:lnTo>
                    <a:pt x="278726" y="130619"/>
                  </a:lnTo>
                  <a:lnTo>
                    <a:pt x="283349" y="139649"/>
                  </a:lnTo>
                  <a:lnTo>
                    <a:pt x="284949" y="150025"/>
                  </a:lnTo>
                  <a:lnTo>
                    <a:pt x="285038" y="150622"/>
                  </a:lnTo>
                  <a:lnTo>
                    <a:pt x="285038" y="85191"/>
                  </a:lnTo>
                  <a:lnTo>
                    <a:pt x="283845" y="84518"/>
                  </a:lnTo>
                  <a:lnTo>
                    <a:pt x="270129" y="79489"/>
                  </a:lnTo>
                  <a:lnTo>
                    <a:pt x="252869" y="77203"/>
                  </a:lnTo>
                  <a:lnTo>
                    <a:pt x="230047" y="80632"/>
                  </a:lnTo>
                  <a:lnTo>
                    <a:pt x="208927" y="92341"/>
                  </a:lnTo>
                  <a:lnTo>
                    <a:pt x="193395" y="114465"/>
                  </a:lnTo>
                  <a:lnTo>
                    <a:pt x="187350" y="149136"/>
                  </a:lnTo>
                  <a:lnTo>
                    <a:pt x="193675" y="186766"/>
                  </a:lnTo>
                  <a:lnTo>
                    <a:pt x="209588" y="210794"/>
                  </a:lnTo>
                  <a:lnTo>
                    <a:pt x="229438" y="222846"/>
                  </a:lnTo>
                  <a:lnTo>
                    <a:pt x="230632" y="223532"/>
                  </a:lnTo>
                  <a:lnTo>
                    <a:pt x="252006" y="227253"/>
                  </a:lnTo>
                  <a:lnTo>
                    <a:pt x="269430" y="226949"/>
                  </a:lnTo>
                  <a:lnTo>
                    <a:pt x="279311" y="224891"/>
                  </a:lnTo>
                  <a:lnTo>
                    <a:pt x="279501" y="224891"/>
                  </a:lnTo>
                  <a:lnTo>
                    <a:pt x="286296" y="219113"/>
                  </a:lnTo>
                  <a:lnTo>
                    <a:pt x="293535" y="207937"/>
                  </a:lnTo>
                  <a:lnTo>
                    <a:pt x="296443" y="221970"/>
                  </a:lnTo>
                  <a:lnTo>
                    <a:pt x="296443" y="222846"/>
                  </a:lnTo>
                  <a:lnTo>
                    <a:pt x="306692" y="223532"/>
                  </a:lnTo>
                  <a:lnTo>
                    <a:pt x="362839" y="224891"/>
                  </a:lnTo>
                  <a:lnTo>
                    <a:pt x="363474" y="219113"/>
                  </a:lnTo>
                  <a:lnTo>
                    <a:pt x="363512" y="218782"/>
                  </a:lnTo>
                  <a:lnTo>
                    <a:pt x="363677" y="210794"/>
                  </a:lnTo>
                  <a:lnTo>
                    <a:pt x="363728" y="207937"/>
                  </a:lnTo>
                  <a:lnTo>
                    <a:pt x="363740" y="191223"/>
                  </a:lnTo>
                  <a:close/>
                </a:path>
                <a:path w="939800" h="300354">
                  <a:moveTo>
                    <a:pt x="562825" y="104990"/>
                  </a:moveTo>
                  <a:lnTo>
                    <a:pt x="519341" y="77533"/>
                  </a:lnTo>
                  <a:lnTo>
                    <a:pt x="490486" y="77063"/>
                  </a:lnTo>
                  <a:lnTo>
                    <a:pt x="476719" y="77520"/>
                  </a:lnTo>
                  <a:lnTo>
                    <a:pt x="477304" y="115519"/>
                  </a:lnTo>
                  <a:lnTo>
                    <a:pt x="491921" y="116408"/>
                  </a:lnTo>
                  <a:lnTo>
                    <a:pt x="470865" y="156768"/>
                  </a:lnTo>
                  <a:lnTo>
                    <a:pt x="448640" y="115519"/>
                  </a:lnTo>
                  <a:lnTo>
                    <a:pt x="465010" y="114947"/>
                  </a:lnTo>
                  <a:lnTo>
                    <a:pt x="465315" y="111544"/>
                  </a:lnTo>
                  <a:lnTo>
                    <a:pt x="465277" y="106375"/>
                  </a:lnTo>
                  <a:lnTo>
                    <a:pt x="463562" y="76327"/>
                  </a:lnTo>
                  <a:lnTo>
                    <a:pt x="376097" y="76631"/>
                  </a:lnTo>
                  <a:lnTo>
                    <a:pt x="374992" y="82486"/>
                  </a:lnTo>
                  <a:lnTo>
                    <a:pt x="374929" y="88392"/>
                  </a:lnTo>
                  <a:lnTo>
                    <a:pt x="376186" y="97929"/>
                  </a:lnTo>
                  <a:lnTo>
                    <a:pt x="379031" y="114642"/>
                  </a:lnTo>
                  <a:lnTo>
                    <a:pt x="395122" y="115519"/>
                  </a:lnTo>
                  <a:lnTo>
                    <a:pt x="398297" y="130429"/>
                  </a:lnTo>
                  <a:lnTo>
                    <a:pt x="404075" y="144919"/>
                  </a:lnTo>
                  <a:lnTo>
                    <a:pt x="416699" y="167513"/>
                  </a:lnTo>
                  <a:lnTo>
                    <a:pt x="440448" y="206781"/>
                  </a:lnTo>
                  <a:lnTo>
                    <a:pt x="434200" y="217500"/>
                  </a:lnTo>
                  <a:lnTo>
                    <a:pt x="404825" y="264185"/>
                  </a:lnTo>
                  <a:lnTo>
                    <a:pt x="398919" y="274916"/>
                  </a:lnTo>
                  <a:lnTo>
                    <a:pt x="405130" y="284670"/>
                  </a:lnTo>
                  <a:lnTo>
                    <a:pt x="412483" y="290512"/>
                  </a:lnTo>
                  <a:lnTo>
                    <a:pt x="425691" y="294767"/>
                  </a:lnTo>
                  <a:lnTo>
                    <a:pt x="449516" y="299770"/>
                  </a:lnTo>
                  <a:lnTo>
                    <a:pt x="461060" y="281952"/>
                  </a:lnTo>
                  <a:lnTo>
                    <a:pt x="475030" y="256971"/>
                  </a:lnTo>
                  <a:lnTo>
                    <a:pt x="500507" y="207695"/>
                  </a:lnTo>
                  <a:lnTo>
                    <a:pt x="546608" y="116979"/>
                  </a:lnTo>
                  <a:lnTo>
                    <a:pt x="562698" y="116116"/>
                  </a:lnTo>
                  <a:lnTo>
                    <a:pt x="562825" y="104990"/>
                  </a:lnTo>
                  <a:close/>
                </a:path>
                <a:path w="939800" h="300354">
                  <a:moveTo>
                    <a:pt x="667219" y="224015"/>
                  </a:moveTo>
                  <a:lnTo>
                    <a:pt x="666623" y="184238"/>
                  </a:lnTo>
                  <a:lnTo>
                    <a:pt x="642645" y="182194"/>
                  </a:lnTo>
                  <a:lnTo>
                    <a:pt x="642645" y="11988"/>
                  </a:lnTo>
                  <a:lnTo>
                    <a:pt x="621957" y="10223"/>
                  </a:lnTo>
                  <a:lnTo>
                    <a:pt x="595845" y="10998"/>
                  </a:lnTo>
                  <a:lnTo>
                    <a:pt x="573468" y="12941"/>
                  </a:lnTo>
                  <a:lnTo>
                    <a:pt x="563981" y="14617"/>
                  </a:lnTo>
                  <a:lnTo>
                    <a:pt x="568655" y="54381"/>
                  </a:lnTo>
                  <a:lnTo>
                    <a:pt x="587375" y="57023"/>
                  </a:lnTo>
                  <a:lnTo>
                    <a:pt x="587959" y="57594"/>
                  </a:lnTo>
                  <a:lnTo>
                    <a:pt x="588835" y="180149"/>
                  </a:lnTo>
                  <a:lnTo>
                    <a:pt x="563676" y="184238"/>
                  </a:lnTo>
                  <a:lnTo>
                    <a:pt x="563587" y="195402"/>
                  </a:lnTo>
                  <a:lnTo>
                    <a:pt x="564083" y="203327"/>
                  </a:lnTo>
                  <a:lnTo>
                    <a:pt x="565619" y="211810"/>
                  </a:lnTo>
                  <a:lnTo>
                    <a:pt x="568655" y="224612"/>
                  </a:lnTo>
                  <a:lnTo>
                    <a:pt x="617270" y="224866"/>
                  </a:lnTo>
                  <a:lnTo>
                    <a:pt x="651154" y="224739"/>
                  </a:lnTo>
                  <a:lnTo>
                    <a:pt x="667219" y="224015"/>
                  </a:lnTo>
                  <a:close/>
                </a:path>
                <a:path w="939800" h="300354">
                  <a:moveTo>
                    <a:pt x="765848" y="28956"/>
                  </a:moveTo>
                  <a:lnTo>
                    <a:pt x="763308" y="17894"/>
                  </a:lnTo>
                  <a:lnTo>
                    <a:pt x="756551" y="8661"/>
                  </a:lnTo>
                  <a:lnTo>
                    <a:pt x="746836" y="2349"/>
                  </a:lnTo>
                  <a:lnTo>
                    <a:pt x="735431" y="0"/>
                  </a:lnTo>
                  <a:lnTo>
                    <a:pt x="724357" y="2120"/>
                  </a:lnTo>
                  <a:lnTo>
                    <a:pt x="715162" y="8178"/>
                  </a:lnTo>
                  <a:lnTo>
                    <a:pt x="708926" y="17754"/>
                  </a:lnTo>
                  <a:lnTo>
                    <a:pt x="706767" y="30403"/>
                  </a:lnTo>
                  <a:lnTo>
                    <a:pt x="709155" y="42849"/>
                  </a:lnTo>
                  <a:lnTo>
                    <a:pt x="715352" y="52235"/>
                  </a:lnTo>
                  <a:lnTo>
                    <a:pt x="725220" y="58178"/>
                  </a:lnTo>
                  <a:lnTo>
                    <a:pt x="738644" y="60248"/>
                  </a:lnTo>
                  <a:lnTo>
                    <a:pt x="751268" y="57581"/>
                  </a:lnTo>
                  <a:lnTo>
                    <a:pt x="759688" y="50520"/>
                  </a:lnTo>
                  <a:lnTo>
                    <a:pt x="764387" y="40500"/>
                  </a:lnTo>
                  <a:lnTo>
                    <a:pt x="765848" y="28956"/>
                  </a:lnTo>
                  <a:close/>
                </a:path>
                <a:path w="939800" h="300354">
                  <a:moveTo>
                    <a:pt x="791578" y="224015"/>
                  </a:moveTo>
                  <a:lnTo>
                    <a:pt x="790994" y="188937"/>
                  </a:lnTo>
                  <a:lnTo>
                    <a:pt x="767016" y="185127"/>
                  </a:lnTo>
                  <a:lnTo>
                    <a:pt x="767016" y="126047"/>
                  </a:lnTo>
                  <a:lnTo>
                    <a:pt x="767016" y="88036"/>
                  </a:lnTo>
                  <a:lnTo>
                    <a:pt x="745871" y="85801"/>
                  </a:lnTo>
                  <a:lnTo>
                    <a:pt x="718756" y="85572"/>
                  </a:lnTo>
                  <a:lnTo>
                    <a:pt x="695363" y="86499"/>
                  </a:lnTo>
                  <a:lnTo>
                    <a:pt x="685419" y="87731"/>
                  </a:lnTo>
                  <a:lnTo>
                    <a:pt x="686104" y="94564"/>
                  </a:lnTo>
                  <a:lnTo>
                    <a:pt x="687641" y="108178"/>
                  </a:lnTo>
                  <a:lnTo>
                    <a:pt x="689229" y="121513"/>
                  </a:lnTo>
                  <a:lnTo>
                    <a:pt x="689876" y="126047"/>
                  </a:lnTo>
                  <a:lnTo>
                    <a:pt x="689965" y="126644"/>
                  </a:lnTo>
                  <a:lnTo>
                    <a:pt x="690092" y="127520"/>
                  </a:lnTo>
                  <a:lnTo>
                    <a:pt x="690676" y="127520"/>
                  </a:lnTo>
                  <a:lnTo>
                    <a:pt x="712914" y="126047"/>
                  </a:lnTo>
                  <a:lnTo>
                    <a:pt x="713498" y="126644"/>
                  </a:lnTo>
                  <a:lnTo>
                    <a:pt x="713193" y="185127"/>
                  </a:lnTo>
                  <a:lnTo>
                    <a:pt x="713193" y="186004"/>
                  </a:lnTo>
                  <a:lnTo>
                    <a:pt x="688047" y="187172"/>
                  </a:lnTo>
                  <a:lnTo>
                    <a:pt x="688022" y="188937"/>
                  </a:lnTo>
                  <a:lnTo>
                    <a:pt x="687908" y="198285"/>
                  </a:lnTo>
                  <a:lnTo>
                    <a:pt x="688073" y="205892"/>
                  </a:lnTo>
                  <a:lnTo>
                    <a:pt x="688733" y="213499"/>
                  </a:lnTo>
                  <a:lnTo>
                    <a:pt x="690016" y="224015"/>
                  </a:lnTo>
                  <a:lnTo>
                    <a:pt x="690105" y="224726"/>
                  </a:lnTo>
                  <a:lnTo>
                    <a:pt x="740168" y="224866"/>
                  </a:lnTo>
                  <a:lnTo>
                    <a:pt x="775055" y="224726"/>
                  </a:lnTo>
                  <a:lnTo>
                    <a:pt x="791578" y="224015"/>
                  </a:lnTo>
                  <a:close/>
                </a:path>
                <a:path w="939800" h="300354">
                  <a:moveTo>
                    <a:pt x="939622" y="114642"/>
                  </a:moveTo>
                  <a:lnTo>
                    <a:pt x="938288" y="111709"/>
                  </a:lnTo>
                  <a:lnTo>
                    <a:pt x="934186" y="102666"/>
                  </a:lnTo>
                  <a:lnTo>
                    <a:pt x="920407" y="88569"/>
                  </a:lnTo>
                  <a:lnTo>
                    <a:pt x="900150" y="76847"/>
                  </a:lnTo>
                  <a:lnTo>
                    <a:pt x="888441" y="74549"/>
                  </a:lnTo>
                  <a:lnTo>
                    <a:pt x="888441" y="119329"/>
                  </a:lnTo>
                  <a:lnTo>
                    <a:pt x="852754" y="141262"/>
                  </a:lnTo>
                  <a:lnTo>
                    <a:pt x="851268" y="131457"/>
                  </a:lnTo>
                  <a:lnTo>
                    <a:pt x="854671" y="121869"/>
                  </a:lnTo>
                  <a:lnTo>
                    <a:pt x="862838" y="114642"/>
                  </a:lnTo>
                  <a:lnTo>
                    <a:pt x="862698" y="114642"/>
                  </a:lnTo>
                  <a:lnTo>
                    <a:pt x="875868" y="111709"/>
                  </a:lnTo>
                  <a:lnTo>
                    <a:pt x="881722" y="111709"/>
                  </a:lnTo>
                  <a:lnTo>
                    <a:pt x="887272" y="116408"/>
                  </a:lnTo>
                  <a:lnTo>
                    <a:pt x="888441" y="119329"/>
                  </a:lnTo>
                  <a:lnTo>
                    <a:pt x="888441" y="74549"/>
                  </a:lnTo>
                  <a:lnTo>
                    <a:pt x="847051" y="76111"/>
                  </a:lnTo>
                  <a:lnTo>
                    <a:pt x="806615" y="112420"/>
                  </a:lnTo>
                  <a:lnTo>
                    <a:pt x="800417" y="146532"/>
                  </a:lnTo>
                  <a:lnTo>
                    <a:pt x="808672" y="182346"/>
                  </a:lnTo>
                  <a:lnTo>
                    <a:pt x="832446" y="209105"/>
                  </a:lnTo>
                  <a:lnTo>
                    <a:pt x="870254" y="224904"/>
                  </a:lnTo>
                  <a:lnTo>
                    <a:pt x="920623" y="227825"/>
                  </a:lnTo>
                  <a:lnTo>
                    <a:pt x="921550" y="223177"/>
                  </a:lnTo>
                  <a:lnTo>
                    <a:pt x="923620" y="211518"/>
                  </a:lnTo>
                  <a:lnTo>
                    <a:pt x="925804" y="196240"/>
                  </a:lnTo>
                  <a:lnTo>
                    <a:pt x="927049" y="180746"/>
                  </a:lnTo>
                  <a:lnTo>
                    <a:pt x="914666" y="180746"/>
                  </a:lnTo>
                  <a:lnTo>
                    <a:pt x="895680" y="179984"/>
                  </a:lnTo>
                  <a:lnTo>
                    <a:pt x="882472" y="178409"/>
                  </a:lnTo>
                  <a:lnTo>
                    <a:pt x="875284" y="175488"/>
                  </a:lnTo>
                  <a:lnTo>
                    <a:pt x="931722" y="144475"/>
                  </a:lnTo>
                  <a:lnTo>
                    <a:pt x="932573" y="141262"/>
                  </a:lnTo>
                  <a:lnTo>
                    <a:pt x="939622" y="1146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115401" y="6205254"/>
              <a:ext cx="2559032" cy="1254760"/>
            </a:xfrm>
            <a:prstGeom prst="rect">
              <a:avLst/>
            </a:prstGeom>
          </p:spPr>
        </p:pic>
        <p:sp>
          <p:nvSpPr>
            <p:cNvPr id="22" name="object 2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916893" y="6222772"/>
              <a:ext cx="1419225" cy="1270635"/>
            </a:xfrm>
            <a:custGeom>
              <a:avLst/>
              <a:gdLst/>
              <a:ahLst/>
              <a:cxnLst/>
              <a:rect l="l" t="t" r="r" b="b"/>
              <a:pathLst>
                <a:path w="1419225" h="1270634">
                  <a:moveTo>
                    <a:pt x="1323898" y="0"/>
                  </a:moveTo>
                  <a:lnTo>
                    <a:pt x="94716" y="0"/>
                  </a:lnTo>
                  <a:lnTo>
                    <a:pt x="57848" y="7443"/>
                  </a:lnTo>
                  <a:lnTo>
                    <a:pt x="27741" y="27741"/>
                  </a:lnTo>
                  <a:lnTo>
                    <a:pt x="7443" y="57848"/>
                  </a:lnTo>
                  <a:lnTo>
                    <a:pt x="0" y="94716"/>
                  </a:lnTo>
                  <a:lnTo>
                    <a:pt x="0" y="1175727"/>
                  </a:lnTo>
                  <a:lnTo>
                    <a:pt x="7443" y="1212603"/>
                  </a:lnTo>
                  <a:lnTo>
                    <a:pt x="27741" y="1242714"/>
                  </a:lnTo>
                  <a:lnTo>
                    <a:pt x="57848" y="1263013"/>
                  </a:lnTo>
                  <a:lnTo>
                    <a:pt x="94716" y="1270457"/>
                  </a:lnTo>
                  <a:lnTo>
                    <a:pt x="1323898" y="1270457"/>
                  </a:lnTo>
                  <a:lnTo>
                    <a:pt x="1360767" y="1263013"/>
                  </a:lnTo>
                  <a:lnTo>
                    <a:pt x="1390873" y="1242714"/>
                  </a:lnTo>
                  <a:lnTo>
                    <a:pt x="1411172" y="1212603"/>
                  </a:lnTo>
                  <a:lnTo>
                    <a:pt x="1418615" y="1175727"/>
                  </a:lnTo>
                  <a:lnTo>
                    <a:pt x="1418615" y="94716"/>
                  </a:lnTo>
                  <a:lnTo>
                    <a:pt x="1411172" y="57848"/>
                  </a:lnTo>
                  <a:lnTo>
                    <a:pt x="1390873" y="27741"/>
                  </a:lnTo>
                  <a:lnTo>
                    <a:pt x="1360767" y="7443"/>
                  </a:lnTo>
                  <a:lnTo>
                    <a:pt x="13238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077749" y="6279328"/>
              <a:ext cx="1096873" cy="389695"/>
            </a:xfrm>
            <a:prstGeom prst="rect">
              <a:avLst/>
            </a:prstGeom>
          </p:spPr>
        </p:pic>
        <p:pic>
          <p:nvPicPr>
            <p:cNvPr id="24" name="object 2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077749" y="6669023"/>
              <a:ext cx="1096873" cy="77010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>
            <a:grpSpLocks noGrp="1" noUngrp="1" noRot="1" noMove="1" noResize="1"/>
          </p:cNvGrpSpPr>
          <p:nvPr/>
        </p:nvGrpSpPr>
        <p:grpSpPr>
          <a:xfrm>
            <a:off x="0" y="0"/>
            <a:ext cx="15544800" cy="7772400"/>
            <a:chOff x="0" y="0"/>
            <a:chExt cx="15544800" cy="7772400"/>
          </a:xfrm>
        </p:grpSpPr>
        <p:pic>
          <p:nvPicPr>
            <p:cNvPr id="3" name="object 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5544800" cy="3203841"/>
            </a:xfrm>
            <a:prstGeom prst="rect">
              <a:avLst/>
            </a:prstGeom>
          </p:spPr>
        </p:pic>
        <p:pic>
          <p:nvPicPr>
            <p:cNvPr id="4" name="object 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544800" cy="7772400"/>
            </a:xfrm>
            <a:prstGeom prst="rect">
              <a:avLst/>
            </a:prstGeom>
          </p:spPr>
        </p:pic>
        <p:pic>
          <p:nvPicPr>
            <p:cNvPr id="5" name="object 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85721" y="2701357"/>
              <a:ext cx="732332" cy="813697"/>
            </a:xfrm>
            <a:prstGeom prst="rect">
              <a:avLst/>
            </a:prstGeom>
          </p:spPr>
        </p:pic>
        <p:pic>
          <p:nvPicPr>
            <p:cNvPr id="6" name="object 6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030683" y="6834010"/>
              <a:ext cx="666597" cy="533687"/>
            </a:xfrm>
            <a:prstGeom prst="rect">
              <a:avLst/>
            </a:prstGeom>
          </p:spPr>
        </p:pic>
        <p:pic>
          <p:nvPicPr>
            <p:cNvPr id="7" name="object 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39830" y="3515068"/>
              <a:ext cx="942502" cy="635025"/>
            </a:xfrm>
            <a:prstGeom prst="rect">
              <a:avLst/>
            </a:prstGeom>
          </p:spPr>
        </p:pic>
        <p:pic>
          <p:nvPicPr>
            <p:cNvPr id="8" name="object 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054391" y="7214819"/>
              <a:ext cx="141930" cy="216446"/>
            </a:xfrm>
            <a:prstGeom prst="rect">
              <a:avLst/>
            </a:prstGeom>
          </p:spPr>
        </p:pic>
      </p:grpSp>
      <p:sp>
        <p:nvSpPr>
          <p:cNvPr id="9" name="Editable text"/>
          <p:cNvSpPr txBox="1">
            <a:spLocks/>
          </p:cNvSpPr>
          <p:nvPr/>
        </p:nvSpPr>
        <p:spPr>
          <a:xfrm>
            <a:off x="706399" y="6059971"/>
            <a:ext cx="3865601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But</a:t>
            </a:r>
            <a:r>
              <a:rPr sz="2000" spc="-45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our</a:t>
            </a:r>
            <a:r>
              <a:rPr sz="2000" spc="-50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story</a:t>
            </a:r>
            <a:r>
              <a:rPr sz="2000" spc="-45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doesn’t</a:t>
            </a:r>
            <a:r>
              <a:rPr sz="2000" spc="-45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spc="-25" dirty="0">
                <a:solidFill>
                  <a:srgbClr val="231F20"/>
                </a:solidFill>
                <a:latin typeface="Puffin Display Soft"/>
                <a:cs typeface="Puffin Display Soft"/>
              </a:rPr>
              <a:t>end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here</a:t>
            </a:r>
            <a:r>
              <a:rPr lang="en-GB"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. We can make this ending happy by taking action and helping the river get better</a:t>
            </a:r>
            <a:r>
              <a:rPr sz="2000" spc="-10" dirty="0">
                <a:solidFill>
                  <a:srgbClr val="231F20"/>
                </a:solidFill>
                <a:latin typeface="Puffin Display Soft"/>
                <a:cs typeface="Puffin Display Soft"/>
              </a:rPr>
              <a:t>.</a:t>
            </a:r>
            <a:endParaRPr sz="2000" dirty="0">
              <a:latin typeface="Puffin Display Soft"/>
              <a:cs typeface="Puffin Display Sof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544800" cy="7772400"/>
            <a:chOff x="0" y="0"/>
            <a:chExt cx="15544800" cy="7772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5544800" cy="77724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048734" y="2409443"/>
              <a:ext cx="7447915" cy="2320290"/>
            </a:xfrm>
            <a:custGeom>
              <a:avLst/>
              <a:gdLst/>
              <a:ahLst/>
              <a:cxnLst/>
              <a:rect l="l" t="t" r="r" b="b"/>
              <a:pathLst>
                <a:path w="7447915" h="2320290">
                  <a:moveTo>
                    <a:pt x="907249" y="2210930"/>
                  </a:moveTo>
                  <a:lnTo>
                    <a:pt x="905332" y="2152078"/>
                  </a:lnTo>
                  <a:lnTo>
                    <a:pt x="903046" y="2102205"/>
                  </a:lnTo>
                  <a:lnTo>
                    <a:pt x="899998" y="2043315"/>
                  </a:lnTo>
                  <a:lnTo>
                    <a:pt x="896251" y="1978914"/>
                  </a:lnTo>
                  <a:lnTo>
                    <a:pt x="891882" y="1912442"/>
                  </a:lnTo>
                  <a:lnTo>
                    <a:pt x="886968" y="1847405"/>
                  </a:lnTo>
                  <a:lnTo>
                    <a:pt x="881595" y="1787258"/>
                  </a:lnTo>
                  <a:lnTo>
                    <a:pt x="875830" y="1735493"/>
                  </a:lnTo>
                  <a:lnTo>
                    <a:pt x="869772" y="1695564"/>
                  </a:lnTo>
                  <a:lnTo>
                    <a:pt x="809713" y="1690395"/>
                  </a:lnTo>
                  <a:lnTo>
                    <a:pt x="674293" y="1680362"/>
                  </a:lnTo>
                  <a:lnTo>
                    <a:pt x="530631" y="1673771"/>
                  </a:lnTo>
                  <a:lnTo>
                    <a:pt x="445858" y="1678863"/>
                  </a:lnTo>
                  <a:lnTo>
                    <a:pt x="444830" y="1707845"/>
                  </a:lnTo>
                  <a:lnTo>
                    <a:pt x="444398" y="1773872"/>
                  </a:lnTo>
                  <a:lnTo>
                    <a:pt x="448576" y="1845602"/>
                  </a:lnTo>
                  <a:lnTo>
                    <a:pt x="461365" y="1891665"/>
                  </a:lnTo>
                  <a:lnTo>
                    <a:pt x="569937" y="1890141"/>
                  </a:lnTo>
                  <a:lnTo>
                    <a:pt x="566737" y="1905114"/>
                  </a:lnTo>
                  <a:lnTo>
                    <a:pt x="553123" y="1938058"/>
                  </a:lnTo>
                  <a:lnTo>
                    <a:pt x="523036" y="1970989"/>
                  </a:lnTo>
                  <a:lnTo>
                    <a:pt x="470408" y="1985962"/>
                  </a:lnTo>
                  <a:lnTo>
                    <a:pt x="425386" y="1979295"/>
                  </a:lnTo>
                  <a:lnTo>
                    <a:pt x="385508" y="1960549"/>
                  </a:lnTo>
                  <a:lnTo>
                    <a:pt x="351040" y="1931606"/>
                  </a:lnTo>
                  <a:lnTo>
                    <a:pt x="322287" y="1894370"/>
                  </a:lnTo>
                  <a:lnTo>
                    <a:pt x="299529" y="1850707"/>
                  </a:lnTo>
                  <a:lnTo>
                    <a:pt x="283057" y="1802536"/>
                  </a:lnTo>
                  <a:lnTo>
                    <a:pt x="273151" y="1751711"/>
                  </a:lnTo>
                  <a:lnTo>
                    <a:pt x="270116" y="1700149"/>
                  </a:lnTo>
                  <a:lnTo>
                    <a:pt x="272961" y="1648675"/>
                  </a:lnTo>
                  <a:lnTo>
                    <a:pt x="280555" y="1598472"/>
                  </a:lnTo>
                  <a:lnTo>
                    <a:pt x="292785" y="1550835"/>
                  </a:lnTo>
                  <a:lnTo>
                    <a:pt x="309524" y="1507007"/>
                  </a:lnTo>
                  <a:lnTo>
                    <a:pt x="330619" y="1468297"/>
                  </a:lnTo>
                  <a:lnTo>
                    <a:pt x="355968" y="1435963"/>
                  </a:lnTo>
                  <a:lnTo>
                    <a:pt x="385445" y="1411287"/>
                  </a:lnTo>
                  <a:lnTo>
                    <a:pt x="456222" y="1390015"/>
                  </a:lnTo>
                  <a:lnTo>
                    <a:pt x="511810" y="1400810"/>
                  </a:lnTo>
                  <a:lnTo>
                    <a:pt x="550532" y="1428153"/>
                  </a:lnTo>
                  <a:lnTo>
                    <a:pt x="575665" y="1464551"/>
                  </a:lnTo>
                  <a:lnTo>
                    <a:pt x="590511" y="1502486"/>
                  </a:lnTo>
                  <a:lnTo>
                    <a:pt x="598347" y="1534426"/>
                  </a:lnTo>
                  <a:lnTo>
                    <a:pt x="818070" y="1513141"/>
                  </a:lnTo>
                  <a:lnTo>
                    <a:pt x="830668" y="1329397"/>
                  </a:lnTo>
                  <a:lnTo>
                    <a:pt x="838784" y="1202093"/>
                  </a:lnTo>
                  <a:lnTo>
                    <a:pt x="841336" y="1142212"/>
                  </a:lnTo>
                  <a:lnTo>
                    <a:pt x="808494" y="1133652"/>
                  </a:lnTo>
                  <a:lnTo>
                    <a:pt x="738581" y="1119238"/>
                  </a:lnTo>
                  <a:lnTo>
                    <a:pt x="668667" y="1105674"/>
                  </a:lnTo>
                  <a:lnTo>
                    <a:pt x="635825" y="1099654"/>
                  </a:lnTo>
                  <a:lnTo>
                    <a:pt x="634390" y="1109179"/>
                  </a:lnTo>
                  <a:lnTo>
                    <a:pt x="629119" y="1161859"/>
                  </a:lnTo>
                  <a:lnTo>
                    <a:pt x="625500" y="1189329"/>
                  </a:lnTo>
                  <a:lnTo>
                    <a:pt x="595325" y="1165504"/>
                  </a:lnTo>
                  <a:lnTo>
                    <a:pt x="556679" y="1145654"/>
                  </a:lnTo>
                  <a:lnTo>
                    <a:pt x="508825" y="1132078"/>
                  </a:lnTo>
                  <a:lnTo>
                    <a:pt x="451040" y="1127036"/>
                  </a:lnTo>
                  <a:lnTo>
                    <a:pt x="414705" y="1128725"/>
                  </a:lnTo>
                  <a:lnTo>
                    <a:pt x="341960" y="1140993"/>
                  </a:lnTo>
                  <a:lnTo>
                    <a:pt x="270941" y="1165948"/>
                  </a:lnTo>
                  <a:lnTo>
                    <a:pt x="236740" y="1183462"/>
                  </a:lnTo>
                  <a:lnTo>
                    <a:pt x="203771" y="1204493"/>
                  </a:lnTo>
                  <a:lnTo>
                    <a:pt x="172313" y="1229169"/>
                  </a:lnTo>
                  <a:lnTo>
                    <a:pt x="142633" y="1257592"/>
                  </a:lnTo>
                  <a:lnTo>
                    <a:pt x="114998" y="1289888"/>
                  </a:lnTo>
                  <a:lnTo>
                    <a:pt x="89687" y="1326172"/>
                  </a:lnTo>
                  <a:lnTo>
                    <a:pt x="66954" y="1366558"/>
                  </a:lnTo>
                  <a:lnTo>
                    <a:pt x="47078" y="1411173"/>
                  </a:lnTo>
                  <a:lnTo>
                    <a:pt x="30327" y="1460119"/>
                  </a:lnTo>
                  <a:lnTo>
                    <a:pt x="16979" y="1513522"/>
                  </a:lnTo>
                  <a:lnTo>
                    <a:pt x="7289" y="1571510"/>
                  </a:lnTo>
                  <a:lnTo>
                    <a:pt x="1536" y="1634185"/>
                  </a:lnTo>
                  <a:lnTo>
                    <a:pt x="0" y="1701660"/>
                  </a:lnTo>
                  <a:lnTo>
                    <a:pt x="2120" y="1758149"/>
                  </a:lnTo>
                  <a:lnTo>
                    <a:pt x="7213" y="1812023"/>
                  </a:lnTo>
                  <a:lnTo>
                    <a:pt x="15189" y="1863217"/>
                  </a:lnTo>
                  <a:lnTo>
                    <a:pt x="26035" y="1911654"/>
                  </a:lnTo>
                  <a:lnTo>
                    <a:pt x="39700" y="1957260"/>
                  </a:lnTo>
                  <a:lnTo>
                    <a:pt x="56134" y="1999957"/>
                  </a:lnTo>
                  <a:lnTo>
                    <a:pt x="75298" y="2039670"/>
                  </a:lnTo>
                  <a:lnTo>
                    <a:pt x="97142" y="2076323"/>
                  </a:lnTo>
                  <a:lnTo>
                    <a:pt x="121627" y="2109838"/>
                  </a:lnTo>
                  <a:lnTo>
                    <a:pt x="148717" y="2140153"/>
                  </a:lnTo>
                  <a:lnTo>
                    <a:pt x="178346" y="2167178"/>
                  </a:lnTo>
                  <a:lnTo>
                    <a:pt x="210489" y="2190839"/>
                  </a:lnTo>
                  <a:lnTo>
                    <a:pt x="245110" y="2211070"/>
                  </a:lnTo>
                  <a:lnTo>
                    <a:pt x="282143" y="2227796"/>
                  </a:lnTo>
                  <a:lnTo>
                    <a:pt x="321551" y="2240927"/>
                  </a:lnTo>
                  <a:lnTo>
                    <a:pt x="363296" y="2250402"/>
                  </a:lnTo>
                  <a:lnTo>
                    <a:pt x="407327" y="2256142"/>
                  </a:lnTo>
                  <a:lnTo>
                    <a:pt x="453605" y="2258072"/>
                  </a:lnTo>
                  <a:lnTo>
                    <a:pt x="506831" y="2251646"/>
                  </a:lnTo>
                  <a:lnTo>
                    <a:pt x="555853" y="2234539"/>
                  </a:lnTo>
                  <a:lnTo>
                    <a:pt x="599490" y="2209990"/>
                  </a:lnTo>
                  <a:lnTo>
                    <a:pt x="636562" y="2181263"/>
                  </a:lnTo>
                  <a:lnTo>
                    <a:pt x="665873" y="2151596"/>
                  </a:lnTo>
                  <a:lnTo>
                    <a:pt x="686244" y="2124252"/>
                  </a:lnTo>
                  <a:lnTo>
                    <a:pt x="699173" y="2227656"/>
                  </a:lnTo>
                  <a:lnTo>
                    <a:pt x="731685" y="2225903"/>
                  </a:lnTo>
                  <a:lnTo>
                    <a:pt x="803211" y="2221585"/>
                  </a:lnTo>
                  <a:lnTo>
                    <a:pt x="874737" y="2216124"/>
                  </a:lnTo>
                  <a:lnTo>
                    <a:pt x="907249" y="2210930"/>
                  </a:lnTo>
                  <a:close/>
                </a:path>
                <a:path w="7447915" h="2320290">
                  <a:moveTo>
                    <a:pt x="1602638" y="1473009"/>
                  </a:moveTo>
                  <a:lnTo>
                    <a:pt x="1561147" y="1430337"/>
                  </a:lnTo>
                  <a:lnTo>
                    <a:pt x="1514729" y="1400949"/>
                  </a:lnTo>
                  <a:lnTo>
                    <a:pt x="1456296" y="1378889"/>
                  </a:lnTo>
                  <a:lnTo>
                    <a:pt x="1389634" y="1373733"/>
                  </a:lnTo>
                  <a:lnTo>
                    <a:pt x="1325816" y="1380807"/>
                  </a:lnTo>
                  <a:lnTo>
                    <a:pt x="1289291" y="1392224"/>
                  </a:lnTo>
                  <a:lnTo>
                    <a:pt x="1266355" y="1416113"/>
                  </a:lnTo>
                  <a:lnTo>
                    <a:pt x="1243266" y="1460639"/>
                  </a:lnTo>
                  <a:lnTo>
                    <a:pt x="1192504" y="1361554"/>
                  </a:lnTo>
                  <a:lnTo>
                    <a:pt x="1152563" y="1372539"/>
                  </a:lnTo>
                  <a:lnTo>
                    <a:pt x="1064729" y="1397292"/>
                  </a:lnTo>
                  <a:lnTo>
                    <a:pt x="977036" y="1423454"/>
                  </a:lnTo>
                  <a:lnTo>
                    <a:pt x="937488" y="1438706"/>
                  </a:lnTo>
                  <a:lnTo>
                    <a:pt x="943686" y="1472361"/>
                  </a:lnTo>
                  <a:lnTo>
                    <a:pt x="956716" y="1539011"/>
                  </a:lnTo>
                  <a:lnTo>
                    <a:pt x="969873" y="1604225"/>
                  </a:lnTo>
                  <a:lnTo>
                    <a:pt x="976388" y="1633562"/>
                  </a:lnTo>
                  <a:lnTo>
                    <a:pt x="1014666" y="1626577"/>
                  </a:lnTo>
                  <a:lnTo>
                    <a:pt x="1040320" y="1622475"/>
                  </a:lnTo>
                  <a:lnTo>
                    <a:pt x="1053160" y="1621853"/>
                  </a:lnTo>
                  <a:lnTo>
                    <a:pt x="1084961" y="1977682"/>
                  </a:lnTo>
                  <a:lnTo>
                    <a:pt x="1000594" y="1991614"/>
                  </a:lnTo>
                  <a:lnTo>
                    <a:pt x="1005395" y="2049424"/>
                  </a:lnTo>
                  <a:lnTo>
                    <a:pt x="1009954" y="2090369"/>
                  </a:lnTo>
                  <a:lnTo>
                    <a:pt x="1016939" y="2133955"/>
                  </a:lnTo>
                  <a:lnTo>
                    <a:pt x="1029030" y="2199678"/>
                  </a:lnTo>
                  <a:lnTo>
                    <a:pt x="1139545" y="2190305"/>
                  </a:lnTo>
                  <a:lnTo>
                    <a:pt x="1278902" y="2177796"/>
                  </a:lnTo>
                  <a:lnTo>
                    <a:pt x="1347216" y="2171217"/>
                  </a:lnTo>
                  <a:lnTo>
                    <a:pt x="1405255" y="2165108"/>
                  </a:lnTo>
                  <a:lnTo>
                    <a:pt x="1445983" y="2159965"/>
                  </a:lnTo>
                  <a:lnTo>
                    <a:pt x="1462405" y="2156333"/>
                  </a:lnTo>
                  <a:lnTo>
                    <a:pt x="1441538" y="1959762"/>
                  </a:lnTo>
                  <a:lnTo>
                    <a:pt x="1308442" y="1952320"/>
                  </a:lnTo>
                  <a:lnTo>
                    <a:pt x="1306017" y="1943595"/>
                  </a:lnTo>
                  <a:lnTo>
                    <a:pt x="1299972" y="1917026"/>
                  </a:lnTo>
                  <a:lnTo>
                    <a:pt x="1292225" y="1872005"/>
                  </a:lnTo>
                  <a:lnTo>
                    <a:pt x="1284643" y="1807946"/>
                  </a:lnTo>
                  <a:lnTo>
                    <a:pt x="1285138" y="1756689"/>
                  </a:lnTo>
                  <a:lnTo>
                    <a:pt x="1296123" y="1713039"/>
                  </a:lnTo>
                  <a:lnTo>
                    <a:pt x="1316634" y="1678673"/>
                  </a:lnTo>
                  <a:lnTo>
                    <a:pt x="1345717" y="1655305"/>
                  </a:lnTo>
                  <a:lnTo>
                    <a:pt x="1382382" y="1644650"/>
                  </a:lnTo>
                  <a:lnTo>
                    <a:pt x="1414932" y="1648371"/>
                  </a:lnTo>
                  <a:lnTo>
                    <a:pt x="1444028" y="1662010"/>
                  </a:lnTo>
                  <a:lnTo>
                    <a:pt x="1468158" y="1679841"/>
                  </a:lnTo>
                  <a:lnTo>
                    <a:pt x="1485811" y="1696135"/>
                  </a:lnTo>
                  <a:lnTo>
                    <a:pt x="1499603" y="1677174"/>
                  </a:lnTo>
                  <a:lnTo>
                    <a:pt x="1528775" y="1627327"/>
                  </a:lnTo>
                  <a:lnTo>
                    <a:pt x="1562735" y="1564640"/>
                  </a:lnTo>
                  <a:lnTo>
                    <a:pt x="1590890" y="1507172"/>
                  </a:lnTo>
                  <a:lnTo>
                    <a:pt x="1602638" y="1473009"/>
                  </a:lnTo>
                  <a:close/>
                </a:path>
                <a:path w="7447915" h="2320290">
                  <a:moveTo>
                    <a:pt x="1713242" y="374408"/>
                  </a:moveTo>
                  <a:lnTo>
                    <a:pt x="1712328" y="269163"/>
                  </a:lnTo>
                  <a:lnTo>
                    <a:pt x="1710436" y="129641"/>
                  </a:lnTo>
                  <a:lnTo>
                    <a:pt x="1708556" y="24866"/>
                  </a:lnTo>
                  <a:lnTo>
                    <a:pt x="1698790" y="6464"/>
                  </a:lnTo>
                  <a:lnTo>
                    <a:pt x="1673453" y="6464"/>
                  </a:lnTo>
                  <a:lnTo>
                    <a:pt x="1634185" y="7061"/>
                  </a:lnTo>
                  <a:lnTo>
                    <a:pt x="1523060" y="9753"/>
                  </a:lnTo>
                  <a:lnTo>
                    <a:pt x="1383817" y="14097"/>
                  </a:lnTo>
                  <a:lnTo>
                    <a:pt x="1234833" y="19621"/>
                  </a:lnTo>
                  <a:lnTo>
                    <a:pt x="1162443" y="22682"/>
                  </a:lnTo>
                  <a:lnTo>
                    <a:pt x="1094511" y="25882"/>
                  </a:lnTo>
                  <a:lnTo>
                    <a:pt x="1033335" y="29146"/>
                  </a:lnTo>
                  <a:lnTo>
                    <a:pt x="981214" y="32423"/>
                  </a:lnTo>
                  <a:lnTo>
                    <a:pt x="940460" y="35661"/>
                  </a:lnTo>
                  <a:lnTo>
                    <a:pt x="902195" y="41783"/>
                  </a:lnTo>
                  <a:lnTo>
                    <a:pt x="893699" y="118592"/>
                  </a:lnTo>
                  <a:lnTo>
                    <a:pt x="891336" y="187350"/>
                  </a:lnTo>
                  <a:lnTo>
                    <a:pt x="890244" y="260946"/>
                  </a:lnTo>
                  <a:lnTo>
                    <a:pt x="890397" y="327812"/>
                  </a:lnTo>
                  <a:lnTo>
                    <a:pt x="891806" y="376402"/>
                  </a:lnTo>
                  <a:lnTo>
                    <a:pt x="894473" y="395173"/>
                  </a:lnTo>
                  <a:lnTo>
                    <a:pt x="991831" y="398373"/>
                  </a:lnTo>
                  <a:lnTo>
                    <a:pt x="1054963" y="399503"/>
                  </a:lnTo>
                  <a:lnTo>
                    <a:pt x="1083386" y="397738"/>
                  </a:lnTo>
                  <a:lnTo>
                    <a:pt x="1089799" y="234543"/>
                  </a:lnTo>
                  <a:lnTo>
                    <a:pt x="1196467" y="233260"/>
                  </a:lnTo>
                  <a:lnTo>
                    <a:pt x="1206741" y="738276"/>
                  </a:lnTo>
                  <a:lnTo>
                    <a:pt x="1182611" y="746937"/>
                  </a:lnTo>
                  <a:lnTo>
                    <a:pt x="1129322" y="753541"/>
                  </a:lnTo>
                  <a:lnTo>
                    <a:pt x="1049972" y="760120"/>
                  </a:lnTo>
                  <a:lnTo>
                    <a:pt x="1048105" y="788212"/>
                  </a:lnTo>
                  <a:lnTo>
                    <a:pt x="1046607" y="848944"/>
                  </a:lnTo>
                  <a:lnTo>
                    <a:pt x="1045819" y="909929"/>
                  </a:lnTo>
                  <a:lnTo>
                    <a:pt x="1046124" y="938745"/>
                  </a:lnTo>
                  <a:lnTo>
                    <a:pt x="1059027" y="939431"/>
                  </a:lnTo>
                  <a:lnTo>
                    <a:pt x="1093774" y="940066"/>
                  </a:lnTo>
                  <a:lnTo>
                    <a:pt x="1145552" y="940549"/>
                  </a:lnTo>
                  <a:lnTo>
                    <a:pt x="1209522" y="940816"/>
                  </a:lnTo>
                  <a:lnTo>
                    <a:pt x="1280833" y="940816"/>
                  </a:lnTo>
                  <a:lnTo>
                    <a:pt x="1354670" y="940460"/>
                  </a:lnTo>
                  <a:lnTo>
                    <a:pt x="1426184" y="939685"/>
                  </a:lnTo>
                  <a:lnTo>
                    <a:pt x="1490535" y="938428"/>
                  </a:lnTo>
                  <a:lnTo>
                    <a:pt x="1542884" y="936625"/>
                  </a:lnTo>
                  <a:lnTo>
                    <a:pt x="1592262" y="931049"/>
                  </a:lnTo>
                  <a:lnTo>
                    <a:pt x="1593951" y="897623"/>
                  </a:lnTo>
                  <a:lnTo>
                    <a:pt x="1592262" y="836269"/>
                  </a:lnTo>
                  <a:lnTo>
                    <a:pt x="1588643" y="776363"/>
                  </a:lnTo>
                  <a:lnTo>
                    <a:pt x="1584528" y="747293"/>
                  </a:lnTo>
                  <a:lnTo>
                    <a:pt x="1561084" y="745667"/>
                  </a:lnTo>
                  <a:lnTo>
                    <a:pt x="1514513" y="746810"/>
                  </a:lnTo>
                  <a:lnTo>
                    <a:pt x="1468894" y="748195"/>
                  </a:lnTo>
                  <a:lnTo>
                    <a:pt x="1448333" y="747293"/>
                  </a:lnTo>
                  <a:lnTo>
                    <a:pt x="1439697" y="565061"/>
                  </a:lnTo>
                  <a:lnTo>
                    <a:pt x="1433068" y="413639"/>
                  </a:lnTo>
                  <a:lnTo>
                    <a:pt x="1430388" y="344131"/>
                  </a:lnTo>
                  <a:lnTo>
                    <a:pt x="1428597" y="286842"/>
                  </a:lnTo>
                  <a:lnTo>
                    <a:pt x="1428038" y="247853"/>
                  </a:lnTo>
                  <a:lnTo>
                    <a:pt x="1429054" y="233260"/>
                  </a:lnTo>
                  <a:lnTo>
                    <a:pt x="1434147" y="232498"/>
                  </a:lnTo>
                  <a:lnTo>
                    <a:pt x="1445755" y="231978"/>
                  </a:lnTo>
                  <a:lnTo>
                    <a:pt x="1524152" y="230695"/>
                  </a:lnTo>
                  <a:lnTo>
                    <a:pt x="1531061" y="308444"/>
                  </a:lnTo>
                  <a:lnTo>
                    <a:pt x="1536623" y="362978"/>
                  </a:lnTo>
                  <a:lnTo>
                    <a:pt x="1540865" y="390042"/>
                  </a:lnTo>
                  <a:lnTo>
                    <a:pt x="1569212" y="393509"/>
                  </a:lnTo>
                  <a:lnTo>
                    <a:pt x="1627924" y="395655"/>
                  </a:lnTo>
                  <a:lnTo>
                    <a:pt x="1686140" y="395630"/>
                  </a:lnTo>
                  <a:lnTo>
                    <a:pt x="1713039" y="392607"/>
                  </a:lnTo>
                  <a:lnTo>
                    <a:pt x="1713242" y="374408"/>
                  </a:lnTo>
                  <a:close/>
                </a:path>
                <a:path w="7447915" h="2320290">
                  <a:moveTo>
                    <a:pt x="2185403" y="1715274"/>
                  </a:moveTo>
                  <a:lnTo>
                    <a:pt x="2181898" y="1686344"/>
                  </a:lnTo>
                  <a:lnTo>
                    <a:pt x="2174760" y="1666722"/>
                  </a:lnTo>
                  <a:lnTo>
                    <a:pt x="2168893" y="1650580"/>
                  </a:lnTo>
                  <a:lnTo>
                    <a:pt x="2147074" y="1611020"/>
                  </a:lnTo>
                  <a:lnTo>
                    <a:pt x="2117115" y="1570634"/>
                  </a:lnTo>
                  <a:lnTo>
                    <a:pt x="2079688" y="1532445"/>
                  </a:lnTo>
                  <a:lnTo>
                    <a:pt x="2035492" y="1499463"/>
                  </a:lnTo>
                  <a:lnTo>
                    <a:pt x="1985187" y="1474685"/>
                  </a:lnTo>
                  <a:lnTo>
                    <a:pt x="1957959" y="1468056"/>
                  </a:lnTo>
                  <a:lnTo>
                    <a:pt x="1957959" y="1712556"/>
                  </a:lnTo>
                  <a:lnTo>
                    <a:pt x="1787867" y="1807019"/>
                  </a:lnTo>
                  <a:lnTo>
                    <a:pt x="1785721" y="1766011"/>
                  </a:lnTo>
                  <a:lnTo>
                    <a:pt x="1797392" y="1725980"/>
                  </a:lnTo>
                  <a:lnTo>
                    <a:pt x="1822081" y="1692427"/>
                  </a:lnTo>
                  <a:lnTo>
                    <a:pt x="1859038" y="1670837"/>
                  </a:lnTo>
                  <a:lnTo>
                    <a:pt x="1907476" y="1666722"/>
                  </a:lnTo>
                  <a:lnTo>
                    <a:pt x="1925713" y="1672971"/>
                  </a:lnTo>
                  <a:lnTo>
                    <a:pt x="1941080" y="1684896"/>
                  </a:lnTo>
                  <a:lnTo>
                    <a:pt x="1952269" y="1699196"/>
                  </a:lnTo>
                  <a:lnTo>
                    <a:pt x="1957959" y="1712556"/>
                  </a:lnTo>
                  <a:lnTo>
                    <a:pt x="1957959" y="1468056"/>
                  </a:lnTo>
                  <a:lnTo>
                    <a:pt x="1929447" y="1461109"/>
                  </a:lnTo>
                  <a:lnTo>
                    <a:pt x="1889861" y="1458391"/>
                  </a:lnTo>
                  <a:lnTo>
                    <a:pt x="1850732" y="1459839"/>
                  </a:lnTo>
                  <a:lnTo>
                    <a:pt x="1812404" y="1465656"/>
                  </a:lnTo>
                  <a:lnTo>
                    <a:pt x="1775269" y="1476032"/>
                  </a:lnTo>
                  <a:lnTo>
                    <a:pt x="1739684" y="1491157"/>
                  </a:lnTo>
                  <a:lnTo>
                    <a:pt x="1706016" y="1511236"/>
                  </a:lnTo>
                  <a:lnTo>
                    <a:pt x="1674634" y="1536471"/>
                  </a:lnTo>
                  <a:lnTo>
                    <a:pt x="1645894" y="1567027"/>
                  </a:lnTo>
                  <a:lnTo>
                    <a:pt x="1620189" y="1603133"/>
                  </a:lnTo>
                  <a:lnTo>
                    <a:pt x="1597863" y="1644954"/>
                  </a:lnTo>
                  <a:lnTo>
                    <a:pt x="1579410" y="1692427"/>
                  </a:lnTo>
                  <a:lnTo>
                    <a:pt x="1564855" y="1746567"/>
                  </a:lnTo>
                  <a:lnTo>
                    <a:pt x="1554911" y="1806740"/>
                  </a:lnTo>
                  <a:lnTo>
                    <a:pt x="1551317" y="1854161"/>
                  </a:lnTo>
                  <a:lnTo>
                    <a:pt x="1552028" y="1899894"/>
                  </a:lnTo>
                  <a:lnTo>
                    <a:pt x="1556981" y="1943811"/>
                  </a:lnTo>
                  <a:lnTo>
                    <a:pt x="1566087" y="1985772"/>
                  </a:lnTo>
                  <a:lnTo>
                    <a:pt x="1579295" y="2025624"/>
                  </a:lnTo>
                  <a:lnTo>
                    <a:pt x="1596542" y="2063242"/>
                  </a:lnTo>
                  <a:lnTo>
                    <a:pt x="1617726" y="2098484"/>
                  </a:lnTo>
                  <a:lnTo>
                    <a:pt x="1642821" y="2131199"/>
                  </a:lnTo>
                  <a:lnTo>
                    <a:pt x="1671713" y="2161273"/>
                  </a:lnTo>
                  <a:lnTo>
                    <a:pt x="1704365" y="2188540"/>
                  </a:lnTo>
                  <a:lnTo>
                    <a:pt x="1740700" y="2212873"/>
                  </a:lnTo>
                  <a:lnTo>
                    <a:pt x="1780654" y="2234133"/>
                  </a:lnTo>
                  <a:lnTo>
                    <a:pt x="1824139" y="2252180"/>
                  </a:lnTo>
                  <a:lnTo>
                    <a:pt x="1871103" y="2266886"/>
                  </a:lnTo>
                  <a:lnTo>
                    <a:pt x="1921471" y="2278088"/>
                  </a:lnTo>
                  <a:lnTo>
                    <a:pt x="1975167" y="2285657"/>
                  </a:lnTo>
                  <a:lnTo>
                    <a:pt x="2032139" y="2289454"/>
                  </a:lnTo>
                  <a:lnTo>
                    <a:pt x="2039048" y="2265972"/>
                  </a:lnTo>
                  <a:lnTo>
                    <a:pt x="2055355" y="2206866"/>
                  </a:lnTo>
                  <a:lnTo>
                    <a:pt x="2074367" y="2129155"/>
                  </a:lnTo>
                  <a:lnTo>
                    <a:pt x="2089442" y="2049830"/>
                  </a:lnTo>
                  <a:lnTo>
                    <a:pt x="2036051" y="2043074"/>
                  </a:lnTo>
                  <a:lnTo>
                    <a:pt x="1979447" y="2034463"/>
                  </a:lnTo>
                  <a:lnTo>
                    <a:pt x="1927148" y="2023783"/>
                  </a:lnTo>
                  <a:lnTo>
                    <a:pt x="1886673" y="2010854"/>
                  </a:lnTo>
                  <a:lnTo>
                    <a:pt x="1865541" y="1995474"/>
                  </a:lnTo>
                  <a:lnTo>
                    <a:pt x="2132330" y="1865096"/>
                  </a:lnTo>
                  <a:lnTo>
                    <a:pt x="2152904" y="1807019"/>
                  </a:lnTo>
                  <a:lnTo>
                    <a:pt x="2185403" y="1715274"/>
                  </a:lnTo>
                  <a:close/>
                </a:path>
                <a:path w="7447915" h="2320290">
                  <a:moveTo>
                    <a:pt x="2522321" y="854367"/>
                  </a:moveTo>
                  <a:lnTo>
                    <a:pt x="2469642" y="837933"/>
                  </a:lnTo>
                  <a:lnTo>
                    <a:pt x="2486241" y="670420"/>
                  </a:lnTo>
                  <a:lnTo>
                    <a:pt x="2489250" y="602500"/>
                  </a:lnTo>
                  <a:lnTo>
                    <a:pt x="2485466" y="543547"/>
                  </a:lnTo>
                  <a:lnTo>
                    <a:pt x="2475522" y="492975"/>
                  </a:lnTo>
                  <a:lnTo>
                    <a:pt x="2460104" y="450176"/>
                  </a:lnTo>
                  <a:lnTo>
                    <a:pt x="2439847" y="414578"/>
                  </a:lnTo>
                  <a:lnTo>
                    <a:pt x="2387485" y="362572"/>
                  </a:lnTo>
                  <a:lnTo>
                    <a:pt x="2323731" y="332232"/>
                  </a:lnTo>
                  <a:lnTo>
                    <a:pt x="2253843" y="318833"/>
                  </a:lnTo>
                  <a:lnTo>
                    <a:pt x="2190204" y="313766"/>
                  </a:lnTo>
                  <a:lnTo>
                    <a:pt x="2152688" y="315556"/>
                  </a:lnTo>
                  <a:lnTo>
                    <a:pt x="2126589" y="327342"/>
                  </a:lnTo>
                  <a:lnTo>
                    <a:pt x="2097239" y="352272"/>
                  </a:lnTo>
                  <a:lnTo>
                    <a:pt x="2124379" y="55384"/>
                  </a:lnTo>
                  <a:lnTo>
                    <a:pt x="2075891" y="52057"/>
                  </a:lnTo>
                  <a:lnTo>
                    <a:pt x="1969173" y="45224"/>
                  </a:lnTo>
                  <a:lnTo>
                    <a:pt x="1862340" y="39598"/>
                  </a:lnTo>
                  <a:lnTo>
                    <a:pt x="1813521" y="39878"/>
                  </a:lnTo>
                  <a:lnTo>
                    <a:pt x="1792986" y="186969"/>
                  </a:lnTo>
                  <a:lnTo>
                    <a:pt x="1789925" y="213207"/>
                  </a:lnTo>
                  <a:lnTo>
                    <a:pt x="1806879" y="216611"/>
                  </a:lnTo>
                  <a:lnTo>
                    <a:pt x="1841842" y="224078"/>
                  </a:lnTo>
                  <a:lnTo>
                    <a:pt x="1876767" y="232029"/>
                  </a:lnTo>
                  <a:lnTo>
                    <a:pt x="1893582" y="236867"/>
                  </a:lnTo>
                  <a:lnTo>
                    <a:pt x="1841893" y="788289"/>
                  </a:lnTo>
                  <a:lnTo>
                    <a:pt x="1769745" y="786879"/>
                  </a:lnTo>
                  <a:lnTo>
                    <a:pt x="1764715" y="835444"/>
                  </a:lnTo>
                  <a:lnTo>
                    <a:pt x="1762417" y="868781"/>
                  </a:lnTo>
                  <a:lnTo>
                    <a:pt x="1762290" y="902322"/>
                  </a:lnTo>
                  <a:lnTo>
                    <a:pt x="1763750" y="951496"/>
                  </a:lnTo>
                  <a:lnTo>
                    <a:pt x="1900618" y="965009"/>
                  </a:lnTo>
                  <a:lnTo>
                    <a:pt x="1975510" y="971981"/>
                  </a:lnTo>
                  <a:lnTo>
                    <a:pt x="2044852" y="977938"/>
                  </a:lnTo>
                  <a:lnTo>
                    <a:pt x="2096541" y="981506"/>
                  </a:lnTo>
                  <a:lnTo>
                    <a:pt x="2118461" y="981341"/>
                  </a:lnTo>
                  <a:lnTo>
                    <a:pt x="2129917" y="827544"/>
                  </a:lnTo>
                  <a:lnTo>
                    <a:pt x="2054682" y="803871"/>
                  </a:lnTo>
                  <a:lnTo>
                    <a:pt x="2066264" y="663003"/>
                  </a:lnTo>
                  <a:lnTo>
                    <a:pt x="2079040" y="611136"/>
                  </a:lnTo>
                  <a:lnTo>
                    <a:pt x="2104072" y="572262"/>
                  </a:lnTo>
                  <a:lnTo>
                    <a:pt x="2137130" y="548627"/>
                  </a:lnTo>
                  <a:lnTo>
                    <a:pt x="2174036" y="542518"/>
                  </a:lnTo>
                  <a:lnTo>
                    <a:pt x="2214410" y="554405"/>
                  </a:lnTo>
                  <a:lnTo>
                    <a:pt x="2242731" y="581533"/>
                  </a:lnTo>
                  <a:lnTo>
                    <a:pt x="2258072" y="623684"/>
                  </a:lnTo>
                  <a:lnTo>
                    <a:pt x="2259482" y="680656"/>
                  </a:lnTo>
                  <a:lnTo>
                    <a:pt x="2248243" y="817702"/>
                  </a:lnTo>
                  <a:lnTo>
                    <a:pt x="2184501" y="823493"/>
                  </a:lnTo>
                  <a:lnTo>
                    <a:pt x="2181822" y="838136"/>
                  </a:lnTo>
                  <a:lnTo>
                    <a:pt x="2180044" y="860018"/>
                  </a:lnTo>
                  <a:lnTo>
                    <a:pt x="2178380" y="904405"/>
                  </a:lnTo>
                  <a:lnTo>
                    <a:pt x="2176043" y="986599"/>
                  </a:lnTo>
                  <a:lnTo>
                    <a:pt x="2507119" y="1020724"/>
                  </a:lnTo>
                  <a:lnTo>
                    <a:pt x="2514511" y="995540"/>
                  </a:lnTo>
                  <a:lnTo>
                    <a:pt x="2518549" y="969822"/>
                  </a:lnTo>
                  <a:lnTo>
                    <a:pt x="2520683" y="927963"/>
                  </a:lnTo>
                  <a:lnTo>
                    <a:pt x="2522321" y="854367"/>
                  </a:lnTo>
                  <a:close/>
                </a:path>
                <a:path w="7447915" h="2320290">
                  <a:moveTo>
                    <a:pt x="3033877" y="2081428"/>
                  </a:moveTo>
                  <a:lnTo>
                    <a:pt x="3032328" y="2042998"/>
                  </a:lnTo>
                  <a:lnTo>
                    <a:pt x="3031045" y="2010803"/>
                  </a:lnTo>
                  <a:lnTo>
                    <a:pt x="3026638" y="1938286"/>
                  </a:lnTo>
                  <a:lnTo>
                    <a:pt x="3023057" y="1900694"/>
                  </a:lnTo>
                  <a:lnTo>
                    <a:pt x="3012897" y="1897875"/>
                  </a:lnTo>
                  <a:lnTo>
                    <a:pt x="3005404" y="1895792"/>
                  </a:lnTo>
                  <a:lnTo>
                    <a:pt x="2968358" y="1895297"/>
                  </a:lnTo>
                  <a:lnTo>
                    <a:pt x="2931426" y="1896795"/>
                  </a:lnTo>
                  <a:lnTo>
                    <a:pt x="2914129" y="1897875"/>
                  </a:lnTo>
                  <a:lnTo>
                    <a:pt x="2914040" y="1896795"/>
                  </a:lnTo>
                  <a:lnTo>
                    <a:pt x="2913926" y="1895297"/>
                  </a:lnTo>
                  <a:lnTo>
                    <a:pt x="2913875" y="1894674"/>
                  </a:lnTo>
                  <a:lnTo>
                    <a:pt x="2910306" y="1848319"/>
                  </a:lnTo>
                  <a:lnTo>
                    <a:pt x="2902178" y="1739061"/>
                  </a:lnTo>
                  <a:lnTo>
                    <a:pt x="2894749" y="1629181"/>
                  </a:lnTo>
                  <a:lnTo>
                    <a:pt x="2893961" y="1606042"/>
                  </a:lnTo>
                  <a:lnTo>
                    <a:pt x="2893009" y="1577784"/>
                  </a:lnTo>
                  <a:lnTo>
                    <a:pt x="2908338" y="1571574"/>
                  </a:lnTo>
                  <a:lnTo>
                    <a:pt x="2939923" y="1560982"/>
                  </a:lnTo>
                  <a:lnTo>
                    <a:pt x="2971533" y="1550974"/>
                  </a:lnTo>
                  <a:lnTo>
                    <a:pt x="2986963" y="1546466"/>
                  </a:lnTo>
                  <a:lnTo>
                    <a:pt x="2984550" y="1516024"/>
                  </a:lnTo>
                  <a:lnTo>
                    <a:pt x="2977908" y="1448574"/>
                  </a:lnTo>
                  <a:lnTo>
                    <a:pt x="2977019" y="1439837"/>
                  </a:lnTo>
                  <a:lnTo>
                    <a:pt x="2970936" y="1379728"/>
                  </a:lnTo>
                  <a:lnTo>
                    <a:pt x="2967532" y="1345069"/>
                  </a:lnTo>
                  <a:lnTo>
                    <a:pt x="2963011" y="1341081"/>
                  </a:lnTo>
                  <a:lnTo>
                    <a:pt x="2933027" y="1341716"/>
                  </a:lnTo>
                  <a:lnTo>
                    <a:pt x="2694203" y="1363954"/>
                  </a:lnTo>
                  <a:lnTo>
                    <a:pt x="2698597" y="1439837"/>
                  </a:lnTo>
                  <a:lnTo>
                    <a:pt x="2683497" y="1428813"/>
                  </a:lnTo>
                  <a:lnTo>
                    <a:pt x="2667228" y="1419491"/>
                  </a:lnTo>
                  <a:lnTo>
                    <a:pt x="2667228" y="1747710"/>
                  </a:lnTo>
                  <a:lnTo>
                    <a:pt x="2663025" y="1806054"/>
                  </a:lnTo>
                  <a:lnTo>
                    <a:pt x="2644622" y="1851799"/>
                  </a:lnTo>
                  <a:lnTo>
                    <a:pt x="2614422" y="1882241"/>
                  </a:lnTo>
                  <a:lnTo>
                    <a:pt x="2574785" y="1894674"/>
                  </a:lnTo>
                  <a:lnTo>
                    <a:pt x="2536494" y="1886712"/>
                  </a:lnTo>
                  <a:lnTo>
                    <a:pt x="2502192" y="1859673"/>
                  </a:lnTo>
                  <a:lnTo>
                    <a:pt x="2476614" y="1815579"/>
                  </a:lnTo>
                  <a:lnTo>
                    <a:pt x="2464485" y="1756410"/>
                  </a:lnTo>
                  <a:lnTo>
                    <a:pt x="2468613" y="1695018"/>
                  </a:lnTo>
                  <a:lnTo>
                    <a:pt x="2487688" y="1648472"/>
                  </a:lnTo>
                  <a:lnTo>
                    <a:pt x="2519857" y="1618297"/>
                  </a:lnTo>
                  <a:lnTo>
                    <a:pt x="2563253" y="1606042"/>
                  </a:lnTo>
                  <a:lnTo>
                    <a:pt x="2601163" y="1615579"/>
                  </a:lnTo>
                  <a:lnTo>
                    <a:pt x="2633332" y="1645564"/>
                  </a:lnTo>
                  <a:lnTo>
                    <a:pt x="2656459" y="1691208"/>
                  </a:lnTo>
                  <a:lnTo>
                    <a:pt x="2667228" y="1747710"/>
                  </a:lnTo>
                  <a:lnTo>
                    <a:pt x="2667228" y="1419491"/>
                  </a:lnTo>
                  <a:lnTo>
                    <a:pt x="2642044" y="1405039"/>
                  </a:lnTo>
                  <a:lnTo>
                    <a:pt x="2580043" y="1382458"/>
                  </a:lnTo>
                  <a:lnTo>
                    <a:pt x="2503271" y="1375016"/>
                  </a:lnTo>
                  <a:lnTo>
                    <a:pt x="2470035" y="1378788"/>
                  </a:lnTo>
                  <a:lnTo>
                    <a:pt x="2403614" y="1398625"/>
                  </a:lnTo>
                  <a:lnTo>
                    <a:pt x="2341626" y="1437373"/>
                  </a:lnTo>
                  <a:lnTo>
                    <a:pt x="2313952" y="1464779"/>
                  </a:lnTo>
                  <a:lnTo>
                    <a:pt x="2289365" y="1498028"/>
                  </a:lnTo>
                  <a:lnTo>
                    <a:pt x="2268524" y="1537500"/>
                  </a:lnTo>
                  <a:lnTo>
                    <a:pt x="2252103" y="1583563"/>
                  </a:lnTo>
                  <a:lnTo>
                    <a:pt x="2240737" y="1636610"/>
                  </a:lnTo>
                  <a:lnTo>
                    <a:pt x="2235111" y="1696986"/>
                  </a:lnTo>
                  <a:lnTo>
                    <a:pt x="2235581" y="1739061"/>
                  </a:lnTo>
                  <a:lnTo>
                    <a:pt x="2235682" y="1747710"/>
                  </a:lnTo>
                  <a:lnTo>
                    <a:pt x="2235771" y="1756410"/>
                  </a:lnTo>
                  <a:lnTo>
                    <a:pt x="2243480" y="1838553"/>
                  </a:lnTo>
                  <a:lnTo>
                    <a:pt x="2256777" y="1902917"/>
                  </a:lnTo>
                  <a:lnTo>
                    <a:pt x="2275040" y="1958695"/>
                  </a:lnTo>
                  <a:lnTo>
                    <a:pt x="2297557" y="2006346"/>
                  </a:lnTo>
                  <a:lnTo>
                    <a:pt x="2323592" y="2046376"/>
                  </a:lnTo>
                  <a:lnTo>
                    <a:pt x="2352459" y="2079269"/>
                  </a:lnTo>
                  <a:lnTo>
                    <a:pt x="2383409" y="2105495"/>
                  </a:lnTo>
                  <a:lnTo>
                    <a:pt x="2448725" y="2139924"/>
                  </a:lnTo>
                  <a:lnTo>
                    <a:pt x="2513812" y="2153564"/>
                  </a:lnTo>
                  <a:lnTo>
                    <a:pt x="2544483" y="2153805"/>
                  </a:lnTo>
                  <a:lnTo>
                    <a:pt x="2621292" y="2147773"/>
                  </a:lnTo>
                  <a:lnTo>
                    <a:pt x="2665374" y="2134222"/>
                  </a:lnTo>
                  <a:lnTo>
                    <a:pt x="2693352" y="2102764"/>
                  </a:lnTo>
                  <a:lnTo>
                    <a:pt x="2721876" y="2042998"/>
                  </a:lnTo>
                  <a:lnTo>
                    <a:pt x="2724556" y="2054326"/>
                  </a:lnTo>
                  <a:lnTo>
                    <a:pt x="2730398" y="2079269"/>
                  </a:lnTo>
                  <a:lnTo>
                    <a:pt x="2736380" y="2105495"/>
                  </a:lnTo>
                  <a:lnTo>
                    <a:pt x="2739275" y="2119642"/>
                  </a:lnTo>
                  <a:lnTo>
                    <a:pt x="2760840" y="2120773"/>
                  </a:lnTo>
                  <a:lnTo>
                    <a:pt x="2814624" y="2120087"/>
                  </a:lnTo>
                  <a:lnTo>
                    <a:pt x="3032760" y="2113318"/>
                  </a:lnTo>
                  <a:lnTo>
                    <a:pt x="3033877" y="2081428"/>
                  </a:lnTo>
                  <a:close/>
                </a:path>
                <a:path w="7447915" h="2320290">
                  <a:moveTo>
                    <a:pt x="3151009" y="369760"/>
                  </a:moveTo>
                  <a:lnTo>
                    <a:pt x="3121698" y="319913"/>
                  </a:lnTo>
                  <a:lnTo>
                    <a:pt x="3092386" y="291807"/>
                  </a:lnTo>
                  <a:lnTo>
                    <a:pt x="3054997" y="264693"/>
                  </a:lnTo>
                  <a:lnTo>
                    <a:pt x="3010801" y="240893"/>
                  </a:lnTo>
                  <a:lnTo>
                    <a:pt x="2961094" y="222758"/>
                  </a:lnTo>
                  <a:lnTo>
                    <a:pt x="2929509" y="216827"/>
                  </a:lnTo>
                  <a:lnTo>
                    <a:pt x="2929509" y="413753"/>
                  </a:lnTo>
                  <a:lnTo>
                    <a:pt x="2783700" y="525995"/>
                  </a:lnTo>
                  <a:lnTo>
                    <a:pt x="2773197" y="492709"/>
                  </a:lnTo>
                  <a:lnTo>
                    <a:pt x="2776309" y="457415"/>
                  </a:lnTo>
                  <a:lnTo>
                    <a:pt x="2793415" y="424802"/>
                  </a:lnTo>
                  <a:lnTo>
                    <a:pt x="2824873" y="399542"/>
                  </a:lnTo>
                  <a:lnTo>
                    <a:pt x="2871063" y="386308"/>
                  </a:lnTo>
                  <a:lnTo>
                    <a:pt x="2890075" y="387743"/>
                  </a:lnTo>
                  <a:lnTo>
                    <a:pt x="2907449" y="394436"/>
                  </a:lnTo>
                  <a:lnTo>
                    <a:pt x="2921254" y="403923"/>
                  </a:lnTo>
                  <a:lnTo>
                    <a:pt x="2929509" y="413753"/>
                  </a:lnTo>
                  <a:lnTo>
                    <a:pt x="2929509" y="216827"/>
                  </a:lnTo>
                  <a:lnTo>
                    <a:pt x="2907144" y="212610"/>
                  </a:lnTo>
                  <a:lnTo>
                    <a:pt x="2850210" y="212775"/>
                  </a:lnTo>
                  <a:lnTo>
                    <a:pt x="2808008" y="219214"/>
                  </a:lnTo>
                  <a:lnTo>
                    <a:pt x="2767355" y="229577"/>
                  </a:lnTo>
                  <a:lnTo>
                    <a:pt x="2728760" y="243979"/>
                  </a:lnTo>
                  <a:lnTo>
                    <a:pt x="2692730" y="262521"/>
                  </a:lnTo>
                  <a:lnTo>
                    <a:pt x="2659773" y="285318"/>
                  </a:lnTo>
                  <a:lnTo>
                    <a:pt x="2630386" y="312483"/>
                  </a:lnTo>
                  <a:lnTo>
                    <a:pt x="2605074" y="344119"/>
                  </a:lnTo>
                  <a:lnTo>
                    <a:pt x="2584348" y="380326"/>
                  </a:lnTo>
                  <a:lnTo>
                    <a:pt x="2568714" y="421220"/>
                  </a:lnTo>
                  <a:lnTo>
                    <a:pt x="2558669" y="466902"/>
                  </a:lnTo>
                  <a:lnTo>
                    <a:pt x="2554719" y="517499"/>
                  </a:lnTo>
                  <a:lnTo>
                    <a:pt x="2557373" y="573100"/>
                  </a:lnTo>
                  <a:lnTo>
                    <a:pt x="2564142" y="615226"/>
                  </a:lnTo>
                  <a:lnTo>
                    <a:pt x="2575229" y="654812"/>
                  </a:lnTo>
                  <a:lnTo>
                    <a:pt x="2590533" y="691705"/>
                  </a:lnTo>
                  <a:lnTo>
                    <a:pt x="2609926" y="725817"/>
                  </a:lnTo>
                  <a:lnTo>
                    <a:pt x="2633294" y="756996"/>
                  </a:lnTo>
                  <a:lnTo>
                    <a:pt x="2660523" y="785152"/>
                  </a:lnTo>
                  <a:lnTo>
                    <a:pt x="2691498" y="810145"/>
                  </a:lnTo>
                  <a:lnTo>
                    <a:pt x="2726118" y="831862"/>
                  </a:lnTo>
                  <a:lnTo>
                    <a:pt x="2764244" y="850176"/>
                  </a:lnTo>
                  <a:lnTo>
                    <a:pt x="2805785" y="864971"/>
                  </a:lnTo>
                  <a:lnTo>
                    <a:pt x="2850604" y="876122"/>
                  </a:lnTo>
                  <a:lnTo>
                    <a:pt x="2898597" y="883513"/>
                  </a:lnTo>
                  <a:lnTo>
                    <a:pt x="2949664" y="887031"/>
                  </a:lnTo>
                  <a:lnTo>
                    <a:pt x="3003651" y="886536"/>
                  </a:lnTo>
                  <a:lnTo>
                    <a:pt x="3060484" y="881926"/>
                  </a:lnTo>
                  <a:lnTo>
                    <a:pt x="3120021" y="873074"/>
                  </a:lnTo>
                  <a:lnTo>
                    <a:pt x="3125622" y="800442"/>
                  </a:lnTo>
                  <a:lnTo>
                    <a:pt x="3128124" y="732663"/>
                  </a:lnTo>
                  <a:lnTo>
                    <a:pt x="3126752" y="675944"/>
                  </a:lnTo>
                  <a:lnTo>
                    <a:pt x="3126689" y="673531"/>
                  </a:lnTo>
                  <a:lnTo>
                    <a:pt x="3126600" y="669671"/>
                  </a:lnTo>
                  <a:lnTo>
                    <a:pt x="3126486" y="665175"/>
                  </a:lnTo>
                  <a:lnTo>
                    <a:pt x="3126460" y="664375"/>
                  </a:lnTo>
                  <a:lnTo>
                    <a:pt x="3073222" y="669671"/>
                  </a:lnTo>
                  <a:lnTo>
                    <a:pt x="3016478" y="674090"/>
                  </a:lnTo>
                  <a:lnTo>
                    <a:pt x="2963494" y="675944"/>
                  </a:lnTo>
                  <a:lnTo>
                    <a:pt x="2921533" y="673531"/>
                  </a:lnTo>
                  <a:lnTo>
                    <a:pt x="2897860" y="665175"/>
                  </a:lnTo>
                  <a:lnTo>
                    <a:pt x="3098203" y="525995"/>
                  </a:lnTo>
                  <a:lnTo>
                    <a:pt x="3130232" y="503745"/>
                  </a:lnTo>
                  <a:lnTo>
                    <a:pt x="3148444" y="386308"/>
                  </a:lnTo>
                  <a:lnTo>
                    <a:pt x="3151009" y="369760"/>
                  </a:lnTo>
                  <a:close/>
                </a:path>
                <a:path w="7447915" h="2320290">
                  <a:moveTo>
                    <a:pt x="3595713" y="2186660"/>
                  </a:moveTo>
                  <a:lnTo>
                    <a:pt x="3499053" y="1969338"/>
                  </a:lnTo>
                  <a:lnTo>
                    <a:pt x="3489871" y="1976856"/>
                  </a:lnTo>
                  <a:lnTo>
                    <a:pt x="3466668" y="1993430"/>
                  </a:lnTo>
                  <a:lnTo>
                    <a:pt x="3435947" y="2010143"/>
                  </a:lnTo>
                  <a:lnTo>
                    <a:pt x="3404209" y="2018030"/>
                  </a:lnTo>
                  <a:lnTo>
                    <a:pt x="3375990" y="2014474"/>
                  </a:lnTo>
                  <a:lnTo>
                    <a:pt x="3362502" y="1986597"/>
                  </a:lnTo>
                  <a:lnTo>
                    <a:pt x="3360089" y="1910359"/>
                  </a:lnTo>
                  <a:lnTo>
                    <a:pt x="3365068" y="1761744"/>
                  </a:lnTo>
                  <a:lnTo>
                    <a:pt x="3535438" y="1748282"/>
                  </a:lnTo>
                  <a:lnTo>
                    <a:pt x="3544265" y="1703590"/>
                  </a:lnTo>
                  <a:lnTo>
                    <a:pt x="3547630" y="1665401"/>
                  </a:lnTo>
                  <a:lnTo>
                    <a:pt x="3545916" y="1612760"/>
                  </a:lnTo>
                  <a:lnTo>
                    <a:pt x="3539477" y="1524698"/>
                  </a:lnTo>
                  <a:lnTo>
                    <a:pt x="3376739" y="1530438"/>
                  </a:lnTo>
                  <a:lnTo>
                    <a:pt x="3365119" y="1298003"/>
                  </a:lnTo>
                  <a:lnTo>
                    <a:pt x="3262084" y="1310932"/>
                  </a:lnTo>
                  <a:lnTo>
                    <a:pt x="3183991" y="1326019"/>
                  </a:lnTo>
                  <a:lnTo>
                    <a:pt x="3133255" y="1345933"/>
                  </a:lnTo>
                  <a:lnTo>
                    <a:pt x="3133115" y="1350441"/>
                  </a:lnTo>
                  <a:lnTo>
                    <a:pt x="3122015" y="1525562"/>
                  </a:lnTo>
                  <a:lnTo>
                    <a:pt x="3029166" y="1539240"/>
                  </a:lnTo>
                  <a:lnTo>
                    <a:pt x="3028746" y="1649869"/>
                  </a:lnTo>
                  <a:lnTo>
                    <a:pt x="3029013" y="1726552"/>
                  </a:lnTo>
                  <a:lnTo>
                    <a:pt x="3030296" y="1762747"/>
                  </a:lnTo>
                  <a:lnTo>
                    <a:pt x="3045752" y="1764055"/>
                  </a:lnTo>
                  <a:lnTo>
                    <a:pt x="3108121" y="1764436"/>
                  </a:lnTo>
                  <a:lnTo>
                    <a:pt x="3122117" y="1765769"/>
                  </a:lnTo>
                  <a:lnTo>
                    <a:pt x="3124085" y="1880108"/>
                  </a:lnTo>
                  <a:lnTo>
                    <a:pt x="3125711" y="1935251"/>
                  </a:lnTo>
                  <a:lnTo>
                    <a:pt x="3128302" y="1988477"/>
                  </a:lnTo>
                  <a:lnTo>
                    <a:pt x="3132264" y="2039327"/>
                  </a:lnTo>
                  <a:lnTo>
                    <a:pt x="3138017" y="2087372"/>
                  </a:lnTo>
                  <a:lnTo>
                    <a:pt x="3145942" y="2132152"/>
                  </a:lnTo>
                  <a:lnTo>
                    <a:pt x="3156470" y="2173236"/>
                  </a:lnTo>
                  <a:lnTo>
                    <a:pt x="3169996" y="2210181"/>
                  </a:lnTo>
                  <a:lnTo>
                    <a:pt x="3207664" y="2269883"/>
                  </a:lnTo>
                  <a:lnTo>
                    <a:pt x="3262198" y="2307729"/>
                  </a:lnTo>
                  <a:lnTo>
                    <a:pt x="3336861" y="2320175"/>
                  </a:lnTo>
                  <a:lnTo>
                    <a:pt x="3420846" y="2316759"/>
                  </a:lnTo>
                  <a:lnTo>
                    <a:pt x="3475799" y="2301722"/>
                  </a:lnTo>
                  <a:lnTo>
                    <a:pt x="3526002" y="2262530"/>
                  </a:lnTo>
                  <a:lnTo>
                    <a:pt x="3595713" y="2186660"/>
                  </a:lnTo>
                  <a:close/>
                </a:path>
                <a:path w="7447915" h="2320290">
                  <a:moveTo>
                    <a:pt x="4349115" y="909548"/>
                  </a:moveTo>
                  <a:lnTo>
                    <a:pt x="4346714" y="852652"/>
                  </a:lnTo>
                  <a:lnTo>
                    <a:pt x="4343641" y="797521"/>
                  </a:lnTo>
                  <a:lnTo>
                    <a:pt x="4342282" y="774255"/>
                  </a:lnTo>
                  <a:lnTo>
                    <a:pt x="4342193" y="772807"/>
                  </a:lnTo>
                  <a:lnTo>
                    <a:pt x="4342130" y="771690"/>
                  </a:lnTo>
                  <a:lnTo>
                    <a:pt x="4342054" y="770458"/>
                  </a:lnTo>
                  <a:lnTo>
                    <a:pt x="4340872" y="768959"/>
                  </a:lnTo>
                  <a:lnTo>
                    <a:pt x="4332579" y="768477"/>
                  </a:lnTo>
                  <a:lnTo>
                    <a:pt x="4310075" y="768959"/>
                  </a:lnTo>
                  <a:lnTo>
                    <a:pt x="4266235" y="770407"/>
                  </a:lnTo>
                  <a:lnTo>
                    <a:pt x="4169905" y="573798"/>
                  </a:lnTo>
                  <a:lnTo>
                    <a:pt x="4141584" y="515988"/>
                  </a:lnTo>
                  <a:lnTo>
                    <a:pt x="4161066" y="503516"/>
                  </a:lnTo>
                  <a:lnTo>
                    <a:pt x="4203916" y="462495"/>
                  </a:lnTo>
                  <a:lnTo>
                    <a:pt x="4244581" y="391337"/>
                  </a:lnTo>
                  <a:lnTo>
                    <a:pt x="4246765" y="387502"/>
                  </a:lnTo>
                  <a:lnTo>
                    <a:pt x="4266247" y="273113"/>
                  </a:lnTo>
                  <a:lnTo>
                    <a:pt x="4262831" y="235978"/>
                  </a:lnTo>
                  <a:lnTo>
                    <a:pt x="4262755" y="235191"/>
                  </a:lnTo>
                  <a:lnTo>
                    <a:pt x="4262628" y="233819"/>
                  </a:lnTo>
                  <a:lnTo>
                    <a:pt x="4247299" y="174383"/>
                  </a:lnTo>
                  <a:lnTo>
                    <a:pt x="4225544" y="137490"/>
                  </a:lnTo>
                  <a:lnTo>
                    <a:pt x="4197337" y="107848"/>
                  </a:lnTo>
                  <a:lnTo>
                    <a:pt x="4163936" y="84670"/>
                  </a:lnTo>
                  <a:lnTo>
                    <a:pt x="4126661" y="67170"/>
                  </a:lnTo>
                  <a:lnTo>
                    <a:pt x="4086783" y="54533"/>
                  </a:lnTo>
                  <a:lnTo>
                    <a:pt x="4045597" y="45974"/>
                  </a:lnTo>
                  <a:lnTo>
                    <a:pt x="4004399" y="40703"/>
                  </a:lnTo>
                  <a:lnTo>
                    <a:pt x="4002824" y="40601"/>
                  </a:lnTo>
                  <a:lnTo>
                    <a:pt x="4002824" y="292379"/>
                  </a:lnTo>
                  <a:lnTo>
                    <a:pt x="3991178" y="340487"/>
                  </a:lnTo>
                  <a:lnTo>
                    <a:pt x="3961892" y="369722"/>
                  </a:lnTo>
                  <a:lnTo>
                    <a:pt x="3923461" y="384746"/>
                  </a:lnTo>
                  <a:lnTo>
                    <a:pt x="3883647" y="390334"/>
                  </a:lnTo>
                  <a:lnTo>
                    <a:pt x="3879240" y="390334"/>
                  </a:lnTo>
                  <a:lnTo>
                    <a:pt x="3853192" y="390867"/>
                  </a:lnTo>
                  <a:lnTo>
                    <a:pt x="3838333" y="391337"/>
                  </a:lnTo>
                  <a:lnTo>
                    <a:pt x="3839489" y="251015"/>
                  </a:lnTo>
                  <a:lnTo>
                    <a:pt x="3839616" y="235978"/>
                  </a:lnTo>
                  <a:lnTo>
                    <a:pt x="3837584" y="235978"/>
                  </a:lnTo>
                  <a:lnTo>
                    <a:pt x="3855923" y="234543"/>
                  </a:lnTo>
                  <a:lnTo>
                    <a:pt x="3865118" y="233819"/>
                  </a:lnTo>
                  <a:lnTo>
                    <a:pt x="3921226" y="235191"/>
                  </a:lnTo>
                  <a:lnTo>
                    <a:pt x="3977322" y="251015"/>
                  </a:lnTo>
                  <a:lnTo>
                    <a:pt x="4002824" y="292379"/>
                  </a:lnTo>
                  <a:lnTo>
                    <a:pt x="4002824" y="40601"/>
                  </a:lnTo>
                  <a:lnTo>
                    <a:pt x="3964470" y="37922"/>
                  </a:lnTo>
                  <a:lnTo>
                    <a:pt x="3927094" y="36830"/>
                  </a:lnTo>
                  <a:lnTo>
                    <a:pt x="3851643" y="36169"/>
                  </a:lnTo>
                  <a:lnTo>
                    <a:pt x="3611207" y="31394"/>
                  </a:lnTo>
                  <a:lnTo>
                    <a:pt x="3564826" y="31394"/>
                  </a:lnTo>
                  <a:lnTo>
                    <a:pt x="3547910" y="32804"/>
                  </a:lnTo>
                  <a:lnTo>
                    <a:pt x="3544379" y="64985"/>
                  </a:lnTo>
                  <a:lnTo>
                    <a:pt x="3541814" y="131267"/>
                  </a:lnTo>
                  <a:lnTo>
                    <a:pt x="3540696" y="197789"/>
                  </a:lnTo>
                  <a:lnTo>
                    <a:pt x="3541496" y="230695"/>
                  </a:lnTo>
                  <a:lnTo>
                    <a:pt x="3544265" y="234353"/>
                  </a:lnTo>
                  <a:lnTo>
                    <a:pt x="3554018" y="235978"/>
                  </a:lnTo>
                  <a:lnTo>
                    <a:pt x="3576650" y="235978"/>
                  </a:lnTo>
                  <a:lnTo>
                    <a:pt x="3626307" y="234543"/>
                  </a:lnTo>
                  <a:lnTo>
                    <a:pt x="3626307" y="749858"/>
                  </a:lnTo>
                  <a:lnTo>
                    <a:pt x="3616528" y="755103"/>
                  </a:lnTo>
                  <a:lnTo>
                    <a:pt x="3593376" y="759155"/>
                  </a:lnTo>
                  <a:lnTo>
                    <a:pt x="3566122" y="761758"/>
                  </a:lnTo>
                  <a:lnTo>
                    <a:pt x="3544062" y="762685"/>
                  </a:lnTo>
                  <a:lnTo>
                    <a:pt x="3535857" y="789533"/>
                  </a:lnTo>
                  <a:lnTo>
                    <a:pt x="3539083" y="848309"/>
                  </a:lnTo>
                  <a:lnTo>
                    <a:pt x="3546398" y="906360"/>
                  </a:lnTo>
                  <a:lnTo>
                    <a:pt x="3550475" y="931049"/>
                  </a:lnTo>
                  <a:lnTo>
                    <a:pt x="3838346" y="935913"/>
                  </a:lnTo>
                  <a:lnTo>
                    <a:pt x="3893578" y="934897"/>
                  </a:lnTo>
                  <a:lnTo>
                    <a:pt x="3895102" y="909548"/>
                  </a:lnTo>
                  <a:lnTo>
                    <a:pt x="3895191" y="903820"/>
                  </a:lnTo>
                  <a:lnTo>
                    <a:pt x="3895026" y="852652"/>
                  </a:lnTo>
                  <a:lnTo>
                    <a:pt x="3894124" y="797521"/>
                  </a:lnTo>
                  <a:lnTo>
                    <a:pt x="3893629" y="774255"/>
                  </a:lnTo>
                  <a:lnTo>
                    <a:pt x="3893578" y="771690"/>
                  </a:lnTo>
                  <a:lnTo>
                    <a:pt x="3887038" y="770458"/>
                  </a:lnTo>
                  <a:lnTo>
                    <a:pt x="3887559" y="770458"/>
                  </a:lnTo>
                  <a:lnTo>
                    <a:pt x="3869804" y="768642"/>
                  </a:lnTo>
                  <a:lnTo>
                    <a:pt x="3851300" y="767181"/>
                  </a:lnTo>
                  <a:lnTo>
                    <a:pt x="3838333" y="766559"/>
                  </a:lnTo>
                  <a:lnTo>
                    <a:pt x="3832847" y="738047"/>
                  </a:lnTo>
                  <a:lnTo>
                    <a:pt x="3831094" y="675322"/>
                  </a:lnTo>
                  <a:lnTo>
                    <a:pt x="3832009" y="612597"/>
                  </a:lnTo>
                  <a:lnTo>
                    <a:pt x="3834485" y="584085"/>
                  </a:lnTo>
                  <a:lnTo>
                    <a:pt x="3850817" y="582472"/>
                  </a:lnTo>
                  <a:lnTo>
                    <a:pt x="3915791" y="575398"/>
                  </a:lnTo>
                  <a:lnTo>
                    <a:pt x="3947617" y="603008"/>
                  </a:lnTo>
                  <a:lnTo>
                    <a:pt x="3977919" y="667766"/>
                  </a:lnTo>
                  <a:lnTo>
                    <a:pt x="4007497" y="733717"/>
                  </a:lnTo>
                  <a:lnTo>
                    <a:pt x="4020807" y="766559"/>
                  </a:lnTo>
                  <a:lnTo>
                    <a:pt x="4012654" y="770458"/>
                  </a:lnTo>
                  <a:lnTo>
                    <a:pt x="3994150" y="772807"/>
                  </a:lnTo>
                  <a:lnTo>
                    <a:pt x="3974185" y="773950"/>
                  </a:lnTo>
                  <a:lnTo>
                    <a:pt x="3961688" y="774255"/>
                  </a:lnTo>
                  <a:lnTo>
                    <a:pt x="3957815" y="796709"/>
                  </a:lnTo>
                  <a:lnTo>
                    <a:pt x="3957739" y="797191"/>
                  </a:lnTo>
                  <a:lnTo>
                    <a:pt x="3957675" y="797521"/>
                  </a:lnTo>
                  <a:lnTo>
                    <a:pt x="3956583" y="848309"/>
                  </a:lnTo>
                  <a:lnTo>
                    <a:pt x="3956608" y="852652"/>
                  </a:lnTo>
                  <a:lnTo>
                    <a:pt x="3957358" y="903820"/>
                  </a:lnTo>
                  <a:lnTo>
                    <a:pt x="3958971" y="931049"/>
                  </a:lnTo>
                  <a:lnTo>
                    <a:pt x="3959034" y="932192"/>
                  </a:lnTo>
                  <a:lnTo>
                    <a:pt x="4020502" y="940384"/>
                  </a:lnTo>
                  <a:lnTo>
                    <a:pt x="4082440" y="942352"/>
                  </a:lnTo>
                  <a:lnTo>
                    <a:pt x="4153331" y="943406"/>
                  </a:lnTo>
                  <a:lnTo>
                    <a:pt x="4224274" y="943559"/>
                  </a:lnTo>
                  <a:lnTo>
                    <a:pt x="4286389" y="942822"/>
                  </a:lnTo>
                  <a:lnTo>
                    <a:pt x="4330763" y="941209"/>
                  </a:lnTo>
                  <a:lnTo>
                    <a:pt x="4348492" y="938745"/>
                  </a:lnTo>
                  <a:lnTo>
                    <a:pt x="4349115" y="909548"/>
                  </a:lnTo>
                  <a:close/>
                </a:path>
                <a:path w="7447915" h="2320290">
                  <a:moveTo>
                    <a:pt x="4696257" y="120662"/>
                  </a:moveTo>
                  <a:lnTo>
                    <a:pt x="4682820" y="72644"/>
                  </a:lnTo>
                  <a:lnTo>
                    <a:pt x="4651235" y="33578"/>
                  </a:lnTo>
                  <a:lnTo>
                    <a:pt x="4607255" y="7886"/>
                  </a:lnTo>
                  <a:lnTo>
                    <a:pt x="4556658" y="0"/>
                  </a:lnTo>
                  <a:lnTo>
                    <a:pt x="4517593" y="7886"/>
                  </a:lnTo>
                  <a:lnTo>
                    <a:pt x="4483735" y="26873"/>
                  </a:lnTo>
                  <a:lnTo>
                    <a:pt x="4457446" y="55880"/>
                  </a:lnTo>
                  <a:lnTo>
                    <a:pt x="4441152" y="93789"/>
                  </a:lnTo>
                  <a:lnTo>
                    <a:pt x="4437278" y="139509"/>
                  </a:lnTo>
                  <a:lnTo>
                    <a:pt x="4446448" y="183845"/>
                  </a:lnTo>
                  <a:lnTo>
                    <a:pt x="4465993" y="219341"/>
                  </a:lnTo>
                  <a:lnTo>
                    <a:pt x="4495584" y="245097"/>
                  </a:lnTo>
                  <a:lnTo>
                    <a:pt x="4534852" y="260197"/>
                  </a:lnTo>
                  <a:lnTo>
                    <a:pt x="4583442" y="263728"/>
                  </a:lnTo>
                  <a:lnTo>
                    <a:pt x="4629010" y="253898"/>
                  </a:lnTo>
                  <a:lnTo>
                    <a:pt x="4661814" y="231533"/>
                  </a:lnTo>
                  <a:lnTo>
                    <a:pt x="4683112" y="199771"/>
                  </a:lnTo>
                  <a:lnTo>
                    <a:pt x="4694174" y="161759"/>
                  </a:lnTo>
                  <a:lnTo>
                    <a:pt x="4696257" y="120662"/>
                  </a:lnTo>
                  <a:close/>
                </a:path>
                <a:path w="7447915" h="2320290">
                  <a:moveTo>
                    <a:pt x="4850168" y="971410"/>
                  </a:moveTo>
                  <a:lnTo>
                    <a:pt x="4840236" y="817511"/>
                  </a:lnTo>
                  <a:lnTo>
                    <a:pt x="4734191" y="805840"/>
                  </a:lnTo>
                  <a:lnTo>
                    <a:pt x="4722457" y="560705"/>
                  </a:lnTo>
                  <a:lnTo>
                    <a:pt x="4713884" y="381495"/>
                  </a:lnTo>
                  <a:lnTo>
                    <a:pt x="4666145" y="375107"/>
                  </a:lnTo>
                  <a:lnTo>
                    <a:pt x="4604131" y="374586"/>
                  </a:lnTo>
                  <a:lnTo>
                    <a:pt x="4535665" y="377075"/>
                  </a:lnTo>
                  <a:lnTo>
                    <a:pt x="4468660" y="381495"/>
                  </a:lnTo>
                  <a:lnTo>
                    <a:pt x="4411040" y="386765"/>
                  </a:lnTo>
                  <a:lnTo>
                    <a:pt x="4370717" y="391807"/>
                  </a:lnTo>
                  <a:lnTo>
                    <a:pt x="4355604" y="395566"/>
                  </a:lnTo>
                  <a:lnTo>
                    <a:pt x="4360075" y="425411"/>
                  </a:lnTo>
                  <a:lnTo>
                    <a:pt x="4369689" y="484797"/>
                  </a:lnTo>
                  <a:lnTo>
                    <a:pt x="4379480" y="542963"/>
                  </a:lnTo>
                  <a:lnTo>
                    <a:pt x="4384497" y="569150"/>
                  </a:lnTo>
                  <a:lnTo>
                    <a:pt x="4435716" y="563803"/>
                  </a:lnTo>
                  <a:lnTo>
                    <a:pt x="4470222" y="560705"/>
                  </a:lnTo>
                  <a:lnTo>
                    <a:pt x="4487024" y="560387"/>
                  </a:lnTo>
                  <a:lnTo>
                    <a:pt x="4498213" y="820991"/>
                  </a:lnTo>
                  <a:lnTo>
                    <a:pt x="4388066" y="831430"/>
                  </a:lnTo>
                  <a:lnTo>
                    <a:pt x="4389818" y="880237"/>
                  </a:lnTo>
                  <a:lnTo>
                    <a:pt x="4392155" y="913574"/>
                  </a:lnTo>
                  <a:lnTo>
                    <a:pt x="4396664" y="946810"/>
                  </a:lnTo>
                  <a:lnTo>
                    <a:pt x="4404906" y="995299"/>
                  </a:lnTo>
                  <a:lnTo>
                    <a:pt x="4731728" y="980605"/>
                  </a:lnTo>
                  <a:lnTo>
                    <a:pt x="4791367" y="977138"/>
                  </a:lnTo>
                  <a:lnTo>
                    <a:pt x="4833251" y="974001"/>
                  </a:lnTo>
                  <a:lnTo>
                    <a:pt x="4850168" y="971410"/>
                  </a:lnTo>
                  <a:close/>
                </a:path>
                <a:path w="7447915" h="2320290">
                  <a:moveTo>
                    <a:pt x="5051691" y="1671281"/>
                  </a:moveTo>
                  <a:lnTo>
                    <a:pt x="5049786" y="1614170"/>
                  </a:lnTo>
                  <a:lnTo>
                    <a:pt x="5044160" y="1559915"/>
                  </a:lnTo>
                  <a:lnTo>
                    <a:pt x="5034953" y="1508569"/>
                  </a:lnTo>
                  <a:lnTo>
                    <a:pt x="5022278" y="1460195"/>
                  </a:lnTo>
                  <a:lnTo>
                    <a:pt x="5006289" y="1414818"/>
                  </a:lnTo>
                  <a:lnTo>
                    <a:pt x="5001260" y="1403718"/>
                  </a:lnTo>
                  <a:lnTo>
                    <a:pt x="4987125" y="1372514"/>
                  </a:lnTo>
                  <a:lnTo>
                    <a:pt x="4964900" y="1333309"/>
                  </a:lnTo>
                  <a:lnTo>
                    <a:pt x="4939766" y="1297254"/>
                  </a:lnTo>
                  <a:lnTo>
                    <a:pt x="4911852" y="1264412"/>
                  </a:lnTo>
                  <a:lnTo>
                    <a:pt x="4881283" y="1234808"/>
                  </a:lnTo>
                  <a:lnTo>
                    <a:pt x="4848212" y="1208519"/>
                  </a:lnTo>
                  <a:lnTo>
                    <a:pt x="4812754" y="1185570"/>
                  </a:lnTo>
                  <a:lnTo>
                    <a:pt x="4775060" y="1166025"/>
                  </a:lnTo>
                  <a:lnTo>
                    <a:pt x="4735258" y="1149921"/>
                  </a:lnTo>
                  <a:lnTo>
                    <a:pt x="4733976" y="1149540"/>
                  </a:lnTo>
                  <a:lnTo>
                    <a:pt x="4733976" y="1681911"/>
                  </a:lnTo>
                  <a:lnTo>
                    <a:pt x="4730318" y="1745272"/>
                  </a:lnTo>
                  <a:lnTo>
                    <a:pt x="4719447" y="1801507"/>
                  </a:lnTo>
                  <a:lnTo>
                    <a:pt x="4702556" y="1845271"/>
                  </a:lnTo>
                  <a:lnTo>
                    <a:pt x="4680394" y="1879346"/>
                  </a:lnTo>
                  <a:lnTo>
                    <a:pt x="4623676" y="1921548"/>
                  </a:lnTo>
                  <a:lnTo>
                    <a:pt x="4556112" y="1934260"/>
                  </a:lnTo>
                  <a:lnTo>
                    <a:pt x="4519803" y="1930781"/>
                  </a:lnTo>
                  <a:lnTo>
                    <a:pt x="4449089" y="1901786"/>
                  </a:lnTo>
                  <a:lnTo>
                    <a:pt x="4417580" y="1875536"/>
                  </a:lnTo>
                  <a:lnTo>
                    <a:pt x="4390555" y="1840953"/>
                  </a:lnTo>
                  <a:lnTo>
                    <a:pt x="4369473" y="1797646"/>
                  </a:lnTo>
                  <a:lnTo>
                    <a:pt x="4355757" y="1745272"/>
                  </a:lnTo>
                  <a:lnTo>
                    <a:pt x="4350867" y="1683423"/>
                  </a:lnTo>
                  <a:lnTo>
                    <a:pt x="4352849" y="1630997"/>
                  </a:lnTo>
                  <a:lnTo>
                    <a:pt x="4359059" y="1582534"/>
                  </a:lnTo>
                  <a:lnTo>
                    <a:pt x="4369905" y="1538617"/>
                  </a:lnTo>
                  <a:lnTo>
                    <a:pt x="4385780" y="1499844"/>
                  </a:lnTo>
                  <a:lnTo>
                    <a:pt x="4407078" y="1466811"/>
                  </a:lnTo>
                  <a:lnTo>
                    <a:pt x="4467580" y="1420279"/>
                  </a:lnTo>
                  <a:lnTo>
                    <a:pt x="4507573" y="1407960"/>
                  </a:lnTo>
                  <a:lnTo>
                    <a:pt x="4554601" y="1403718"/>
                  </a:lnTo>
                  <a:lnTo>
                    <a:pt x="4598975" y="1409255"/>
                  </a:lnTo>
                  <a:lnTo>
                    <a:pt x="4636490" y="1425168"/>
                  </a:lnTo>
                  <a:lnTo>
                    <a:pt x="4667466" y="1450454"/>
                  </a:lnTo>
                  <a:lnTo>
                    <a:pt x="4692167" y="1484096"/>
                  </a:lnTo>
                  <a:lnTo>
                    <a:pt x="4710887" y="1525079"/>
                  </a:lnTo>
                  <a:lnTo>
                    <a:pt x="4723904" y="1572387"/>
                  </a:lnTo>
                  <a:lnTo>
                    <a:pt x="4731512" y="1625003"/>
                  </a:lnTo>
                  <a:lnTo>
                    <a:pt x="4733976" y="1681911"/>
                  </a:lnTo>
                  <a:lnTo>
                    <a:pt x="4733976" y="1149540"/>
                  </a:lnTo>
                  <a:lnTo>
                    <a:pt x="4693475" y="1137323"/>
                  </a:lnTo>
                  <a:lnTo>
                    <a:pt x="4649863" y="1128255"/>
                  </a:lnTo>
                  <a:lnTo>
                    <a:pt x="4604537" y="1122781"/>
                  </a:lnTo>
                  <a:lnTo>
                    <a:pt x="4557636" y="1120940"/>
                  </a:lnTo>
                  <a:lnTo>
                    <a:pt x="4512957" y="1122159"/>
                  </a:lnTo>
                  <a:lnTo>
                    <a:pt x="4469269" y="1125867"/>
                  </a:lnTo>
                  <a:lnTo>
                    <a:pt x="4426737" y="1132192"/>
                  </a:lnTo>
                  <a:lnTo>
                    <a:pt x="4385526" y="1141209"/>
                  </a:lnTo>
                  <a:lnTo>
                    <a:pt x="4345800" y="1153020"/>
                  </a:lnTo>
                  <a:lnTo>
                    <a:pt x="4307725" y="1167739"/>
                  </a:lnTo>
                  <a:lnTo>
                    <a:pt x="4271454" y="1185443"/>
                  </a:lnTo>
                  <a:lnTo>
                    <a:pt x="4237152" y="1206258"/>
                  </a:lnTo>
                  <a:lnTo>
                    <a:pt x="4204982" y="1230261"/>
                  </a:lnTo>
                  <a:lnTo>
                    <a:pt x="4175099" y="1257579"/>
                  </a:lnTo>
                  <a:lnTo>
                    <a:pt x="4147680" y="1288275"/>
                  </a:lnTo>
                  <a:lnTo>
                    <a:pt x="4122877" y="1322476"/>
                  </a:lnTo>
                  <a:lnTo>
                    <a:pt x="4100855" y="1360284"/>
                  </a:lnTo>
                  <a:lnTo>
                    <a:pt x="4081780" y="1401775"/>
                  </a:lnTo>
                  <a:lnTo>
                    <a:pt x="4065803" y="1447076"/>
                  </a:lnTo>
                  <a:lnTo>
                    <a:pt x="4053090" y="1496263"/>
                  </a:lnTo>
                  <a:lnTo>
                    <a:pt x="4043819" y="1549450"/>
                  </a:lnTo>
                  <a:lnTo>
                    <a:pt x="4038130" y="1606727"/>
                  </a:lnTo>
                  <a:lnTo>
                    <a:pt x="4036199" y="1668208"/>
                  </a:lnTo>
                  <a:lnTo>
                    <a:pt x="4037990" y="1729867"/>
                  </a:lnTo>
                  <a:lnTo>
                    <a:pt x="4043273" y="1787677"/>
                  </a:lnTo>
                  <a:lnTo>
                    <a:pt x="4051833" y="1840953"/>
                  </a:lnTo>
                  <a:lnTo>
                    <a:pt x="4051947" y="1841690"/>
                  </a:lnTo>
                  <a:lnTo>
                    <a:pt x="4063898" y="1891957"/>
                  </a:lnTo>
                  <a:lnTo>
                    <a:pt x="4079011" y="1938553"/>
                  </a:lnTo>
                  <a:lnTo>
                    <a:pt x="4097172" y="1981530"/>
                  </a:lnTo>
                  <a:lnTo>
                    <a:pt x="4118254" y="2020951"/>
                  </a:lnTo>
                  <a:lnTo>
                    <a:pt x="4142168" y="2056866"/>
                  </a:lnTo>
                  <a:lnTo>
                    <a:pt x="4168800" y="2089353"/>
                  </a:lnTo>
                  <a:lnTo>
                    <a:pt x="4198010" y="2118461"/>
                  </a:lnTo>
                  <a:lnTo>
                    <a:pt x="4229709" y="2144242"/>
                  </a:lnTo>
                  <a:lnTo>
                    <a:pt x="4263783" y="2166772"/>
                  </a:lnTo>
                  <a:lnTo>
                    <a:pt x="4300118" y="2186101"/>
                  </a:lnTo>
                  <a:lnTo>
                    <a:pt x="4338586" y="2202294"/>
                  </a:lnTo>
                  <a:lnTo>
                    <a:pt x="4379087" y="2215413"/>
                  </a:lnTo>
                  <a:lnTo>
                    <a:pt x="4421505" y="2225510"/>
                  </a:lnTo>
                  <a:lnTo>
                    <a:pt x="4465739" y="2232647"/>
                  </a:lnTo>
                  <a:lnTo>
                    <a:pt x="4511649" y="2236889"/>
                  </a:lnTo>
                  <a:lnTo>
                    <a:pt x="4559147" y="2238286"/>
                  </a:lnTo>
                  <a:lnTo>
                    <a:pt x="4611789" y="2236012"/>
                  </a:lnTo>
                  <a:lnTo>
                    <a:pt x="4661230" y="2229345"/>
                  </a:lnTo>
                  <a:lnTo>
                    <a:pt x="4707521" y="2218537"/>
                  </a:lnTo>
                  <a:lnTo>
                    <a:pt x="4750701" y="2203793"/>
                  </a:lnTo>
                  <a:lnTo>
                    <a:pt x="4790795" y="2185365"/>
                  </a:lnTo>
                  <a:lnTo>
                    <a:pt x="4827867" y="2163483"/>
                  </a:lnTo>
                  <a:lnTo>
                    <a:pt x="4861941" y="2138388"/>
                  </a:lnTo>
                  <a:lnTo>
                    <a:pt x="4893056" y="2110295"/>
                  </a:lnTo>
                  <a:lnTo>
                    <a:pt x="4921250" y="2079459"/>
                  </a:lnTo>
                  <a:lnTo>
                    <a:pt x="4946574" y="2046109"/>
                  </a:lnTo>
                  <a:lnTo>
                    <a:pt x="4969065" y="2010473"/>
                  </a:lnTo>
                  <a:lnTo>
                    <a:pt x="4988750" y="1972792"/>
                  </a:lnTo>
                  <a:lnTo>
                    <a:pt x="5005273" y="1934260"/>
                  </a:lnTo>
                  <a:lnTo>
                    <a:pt x="5005692" y="1933295"/>
                  </a:lnTo>
                  <a:lnTo>
                    <a:pt x="5019916" y="1892211"/>
                  </a:lnTo>
                  <a:lnTo>
                    <a:pt x="5031460" y="1849780"/>
                  </a:lnTo>
                  <a:lnTo>
                    <a:pt x="5040376" y="1806244"/>
                  </a:lnTo>
                  <a:lnTo>
                    <a:pt x="5046688" y="1761820"/>
                  </a:lnTo>
                  <a:lnTo>
                    <a:pt x="5050447" y="1716760"/>
                  </a:lnTo>
                  <a:lnTo>
                    <a:pt x="5051691" y="1671281"/>
                  </a:lnTo>
                  <a:close/>
                </a:path>
                <a:path w="7447915" h="2320290">
                  <a:moveTo>
                    <a:pt x="5576709" y="322338"/>
                  </a:moveTo>
                  <a:lnTo>
                    <a:pt x="5573865" y="239699"/>
                  </a:lnTo>
                  <a:lnTo>
                    <a:pt x="5431714" y="228371"/>
                  </a:lnTo>
                  <a:lnTo>
                    <a:pt x="5353977" y="222605"/>
                  </a:lnTo>
                  <a:lnTo>
                    <a:pt x="5282031" y="217779"/>
                  </a:lnTo>
                  <a:lnTo>
                    <a:pt x="5228450" y="215049"/>
                  </a:lnTo>
                  <a:lnTo>
                    <a:pt x="5205831" y="215582"/>
                  </a:lnTo>
                  <a:lnTo>
                    <a:pt x="5196332" y="382384"/>
                  </a:lnTo>
                  <a:lnTo>
                    <a:pt x="5260111" y="390867"/>
                  </a:lnTo>
                  <a:lnTo>
                    <a:pt x="5152339" y="598220"/>
                  </a:lnTo>
                  <a:lnTo>
                    <a:pt x="5070716" y="373278"/>
                  </a:lnTo>
                  <a:lnTo>
                    <a:pt x="5142674" y="375920"/>
                  </a:lnTo>
                  <a:lnTo>
                    <a:pt x="5145087" y="361188"/>
                  </a:lnTo>
                  <a:lnTo>
                    <a:pt x="5146459" y="339140"/>
                  </a:lnTo>
                  <a:lnTo>
                    <a:pt x="5147322" y="294360"/>
                  </a:lnTo>
                  <a:lnTo>
                    <a:pt x="5148173" y="211404"/>
                  </a:lnTo>
                  <a:lnTo>
                    <a:pt x="4765218" y="179781"/>
                  </a:lnTo>
                  <a:lnTo>
                    <a:pt x="4758512" y="205092"/>
                  </a:lnTo>
                  <a:lnTo>
                    <a:pt x="4756353" y="230987"/>
                  </a:lnTo>
                  <a:lnTo>
                    <a:pt x="4758817" y="273151"/>
                  </a:lnTo>
                  <a:lnTo>
                    <a:pt x="4765954" y="347319"/>
                  </a:lnTo>
                  <a:lnTo>
                    <a:pt x="4846421" y="357009"/>
                  </a:lnTo>
                  <a:lnTo>
                    <a:pt x="4855540" y="424662"/>
                  </a:lnTo>
                  <a:lnTo>
                    <a:pt x="4875911" y="498932"/>
                  </a:lnTo>
                  <a:lnTo>
                    <a:pt x="4923091" y="626364"/>
                  </a:lnTo>
                  <a:lnTo>
                    <a:pt x="5012690" y="853503"/>
                  </a:lnTo>
                  <a:lnTo>
                    <a:pt x="5078463" y="868426"/>
                  </a:lnTo>
                  <a:lnTo>
                    <a:pt x="5130482" y="870927"/>
                  </a:lnTo>
                  <a:lnTo>
                    <a:pt x="5221338" y="872515"/>
                  </a:lnTo>
                  <a:lnTo>
                    <a:pt x="5274322" y="802767"/>
                  </a:lnTo>
                  <a:lnTo>
                    <a:pt x="5320360" y="730707"/>
                  </a:lnTo>
                  <a:lnTo>
                    <a:pt x="5384965" y="612406"/>
                  </a:lnTo>
                  <a:lnTo>
                    <a:pt x="5493677" y="403948"/>
                  </a:lnTo>
                  <a:lnTo>
                    <a:pt x="5570931" y="404406"/>
                  </a:lnTo>
                  <a:lnTo>
                    <a:pt x="5575033" y="355727"/>
                  </a:lnTo>
                  <a:lnTo>
                    <a:pt x="5576709" y="322338"/>
                  </a:lnTo>
                  <a:close/>
                </a:path>
                <a:path w="7447915" h="2320290">
                  <a:moveTo>
                    <a:pt x="5963818" y="2019579"/>
                  </a:moveTo>
                  <a:lnTo>
                    <a:pt x="5948134" y="2015223"/>
                  </a:lnTo>
                  <a:lnTo>
                    <a:pt x="5916371" y="2005698"/>
                  </a:lnTo>
                  <a:lnTo>
                    <a:pt x="5884672" y="1995627"/>
                  </a:lnTo>
                  <a:lnTo>
                    <a:pt x="5869178" y="1989569"/>
                  </a:lnTo>
                  <a:lnTo>
                    <a:pt x="5924499" y="1471104"/>
                  </a:lnTo>
                  <a:lnTo>
                    <a:pt x="5546560" y="1459814"/>
                  </a:lnTo>
                  <a:lnTo>
                    <a:pt x="5535727" y="1675752"/>
                  </a:lnTo>
                  <a:lnTo>
                    <a:pt x="5635015" y="1690916"/>
                  </a:lnTo>
                  <a:lnTo>
                    <a:pt x="5625071" y="1798421"/>
                  </a:lnTo>
                  <a:lnTo>
                    <a:pt x="5611368" y="1859775"/>
                  </a:lnTo>
                  <a:lnTo>
                    <a:pt x="5586273" y="1905889"/>
                  </a:lnTo>
                  <a:lnTo>
                    <a:pt x="5551919" y="1933803"/>
                  </a:lnTo>
                  <a:lnTo>
                    <a:pt x="5510517" y="1940623"/>
                  </a:lnTo>
                  <a:lnTo>
                    <a:pt x="5472163" y="1930298"/>
                  </a:lnTo>
                  <a:lnTo>
                    <a:pt x="5444033" y="1908670"/>
                  </a:lnTo>
                  <a:lnTo>
                    <a:pt x="5425986" y="1875777"/>
                  </a:lnTo>
                  <a:lnTo>
                    <a:pt x="5417858" y="1831708"/>
                  </a:lnTo>
                  <a:lnTo>
                    <a:pt x="5419509" y="1776488"/>
                  </a:lnTo>
                  <a:lnTo>
                    <a:pt x="5444096" y="1533537"/>
                  </a:lnTo>
                  <a:lnTo>
                    <a:pt x="5456872" y="1412024"/>
                  </a:lnTo>
                  <a:lnTo>
                    <a:pt x="5108118" y="1399260"/>
                  </a:lnTo>
                  <a:lnTo>
                    <a:pt x="5099126" y="1429029"/>
                  </a:lnTo>
                  <a:lnTo>
                    <a:pt x="5095291" y="1460207"/>
                  </a:lnTo>
                  <a:lnTo>
                    <a:pt x="5095875" y="1511922"/>
                  </a:lnTo>
                  <a:lnTo>
                    <a:pt x="5100117" y="1603286"/>
                  </a:lnTo>
                  <a:lnTo>
                    <a:pt x="5162956" y="1616100"/>
                  </a:lnTo>
                  <a:lnTo>
                    <a:pt x="5143055" y="1788274"/>
                  </a:lnTo>
                  <a:lnTo>
                    <a:pt x="5138572" y="1856917"/>
                  </a:lnTo>
                  <a:lnTo>
                    <a:pt x="5140299" y="1918004"/>
                  </a:lnTo>
                  <a:lnTo>
                    <a:pt x="5147691" y="1971941"/>
                  </a:lnTo>
                  <a:lnTo>
                    <a:pt x="5160238" y="2019147"/>
                  </a:lnTo>
                  <a:lnTo>
                    <a:pt x="5177409" y="2060041"/>
                  </a:lnTo>
                  <a:lnTo>
                    <a:pt x="5198694" y="2095017"/>
                  </a:lnTo>
                  <a:lnTo>
                    <a:pt x="5223586" y="2124506"/>
                  </a:lnTo>
                  <a:lnTo>
                    <a:pt x="5282044" y="2168652"/>
                  </a:lnTo>
                  <a:lnTo>
                    <a:pt x="5348630" y="2195753"/>
                  </a:lnTo>
                  <a:lnTo>
                    <a:pt x="5419204" y="2209114"/>
                  </a:lnTo>
                  <a:lnTo>
                    <a:pt x="5494883" y="2216023"/>
                  </a:lnTo>
                  <a:lnTo>
                    <a:pt x="5542826" y="2212949"/>
                  </a:lnTo>
                  <a:lnTo>
                    <a:pt x="5583453" y="2195042"/>
                  </a:lnTo>
                  <a:lnTo>
                    <a:pt x="5637225" y="2157463"/>
                  </a:lnTo>
                  <a:lnTo>
                    <a:pt x="5655818" y="2226729"/>
                  </a:lnTo>
                  <a:lnTo>
                    <a:pt x="5700255" y="2231110"/>
                  </a:lnTo>
                  <a:lnTo>
                    <a:pt x="5798096" y="2240191"/>
                  </a:lnTo>
                  <a:lnTo>
                    <a:pt x="5896076" y="2247849"/>
                  </a:lnTo>
                  <a:lnTo>
                    <a:pt x="5940984" y="2247963"/>
                  </a:lnTo>
                  <a:lnTo>
                    <a:pt x="5956655" y="2097862"/>
                  </a:lnTo>
                  <a:lnTo>
                    <a:pt x="5962091" y="2042668"/>
                  </a:lnTo>
                  <a:lnTo>
                    <a:pt x="5963818" y="2019579"/>
                  </a:lnTo>
                  <a:close/>
                </a:path>
                <a:path w="7447915" h="2320290">
                  <a:moveTo>
                    <a:pt x="6139269" y="487032"/>
                  </a:moveTo>
                  <a:lnTo>
                    <a:pt x="6110465" y="436892"/>
                  </a:lnTo>
                  <a:lnTo>
                    <a:pt x="6081446" y="408482"/>
                  </a:lnTo>
                  <a:lnTo>
                    <a:pt x="6044336" y="380987"/>
                  </a:lnTo>
                  <a:lnTo>
                    <a:pt x="6000394" y="356730"/>
                  </a:lnTo>
                  <a:lnTo>
                    <a:pt x="5950877" y="338086"/>
                  </a:lnTo>
                  <a:lnTo>
                    <a:pt x="5917336" y="331419"/>
                  </a:lnTo>
                  <a:lnTo>
                    <a:pt x="5917336" y="528751"/>
                  </a:lnTo>
                  <a:lnTo>
                    <a:pt x="5770372" y="639483"/>
                  </a:lnTo>
                  <a:lnTo>
                    <a:pt x="5760199" y="606082"/>
                  </a:lnTo>
                  <a:lnTo>
                    <a:pt x="5763679" y="570826"/>
                  </a:lnTo>
                  <a:lnTo>
                    <a:pt x="5781116" y="538391"/>
                  </a:lnTo>
                  <a:lnTo>
                    <a:pt x="5812841" y="513461"/>
                  </a:lnTo>
                  <a:lnTo>
                    <a:pt x="5859170" y="500710"/>
                  </a:lnTo>
                  <a:lnTo>
                    <a:pt x="5878157" y="502335"/>
                  </a:lnTo>
                  <a:lnTo>
                    <a:pt x="5895467" y="509193"/>
                  </a:lnTo>
                  <a:lnTo>
                    <a:pt x="5909170" y="518833"/>
                  </a:lnTo>
                  <a:lnTo>
                    <a:pt x="5917336" y="528751"/>
                  </a:lnTo>
                  <a:lnTo>
                    <a:pt x="5917336" y="331419"/>
                  </a:lnTo>
                  <a:lnTo>
                    <a:pt x="5897029" y="327367"/>
                  </a:lnTo>
                  <a:lnTo>
                    <a:pt x="5840107" y="326961"/>
                  </a:lnTo>
                  <a:lnTo>
                    <a:pt x="5797829" y="332955"/>
                  </a:lnTo>
                  <a:lnTo>
                    <a:pt x="5757075" y="342900"/>
                  </a:lnTo>
                  <a:lnTo>
                    <a:pt x="5718340" y="356908"/>
                  </a:lnTo>
                  <a:lnTo>
                    <a:pt x="5682119" y="375081"/>
                  </a:lnTo>
                  <a:lnTo>
                    <a:pt x="5648922" y="397548"/>
                  </a:lnTo>
                  <a:lnTo>
                    <a:pt x="5619267" y="424395"/>
                  </a:lnTo>
                  <a:lnTo>
                    <a:pt x="5593626" y="455777"/>
                  </a:lnTo>
                  <a:lnTo>
                    <a:pt x="5572531" y="491769"/>
                  </a:lnTo>
                  <a:lnTo>
                    <a:pt x="5556478" y="532498"/>
                  </a:lnTo>
                  <a:lnTo>
                    <a:pt x="5545963" y="578078"/>
                  </a:lnTo>
                  <a:lnTo>
                    <a:pt x="5541492" y="628637"/>
                  </a:lnTo>
                  <a:lnTo>
                    <a:pt x="5543575" y="684263"/>
                  </a:lnTo>
                  <a:lnTo>
                    <a:pt x="5549912" y="726452"/>
                  </a:lnTo>
                  <a:lnTo>
                    <a:pt x="5560593" y="766152"/>
                  </a:lnTo>
                  <a:lnTo>
                    <a:pt x="5575503" y="803198"/>
                  </a:lnTo>
                  <a:lnTo>
                    <a:pt x="5594540" y="837501"/>
                  </a:lnTo>
                  <a:lnTo>
                    <a:pt x="5617591" y="868934"/>
                  </a:lnTo>
                  <a:lnTo>
                    <a:pt x="5644527" y="897356"/>
                  </a:lnTo>
                  <a:lnTo>
                    <a:pt x="5675249" y="922667"/>
                  </a:lnTo>
                  <a:lnTo>
                    <a:pt x="5709640" y="944740"/>
                  </a:lnTo>
                  <a:lnTo>
                    <a:pt x="5747588" y="963447"/>
                  </a:lnTo>
                  <a:lnTo>
                    <a:pt x="5788965" y="978662"/>
                  </a:lnTo>
                  <a:lnTo>
                    <a:pt x="5833669" y="990282"/>
                  </a:lnTo>
                  <a:lnTo>
                    <a:pt x="5882043" y="998245"/>
                  </a:lnTo>
                  <a:lnTo>
                    <a:pt x="5882551" y="998245"/>
                  </a:lnTo>
                  <a:lnTo>
                    <a:pt x="5933440" y="1002271"/>
                  </a:lnTo>
                  <a:lnTo>
                    <a:pt x="5986602" y="1002271"/>
                  </a:lnTo>
                  <a:lnTo>
                    <a:pt x="6043473" y="998245"/>
                  </a:lnTo>
                  <a:lnTo>
                    <a:pt x="6103112" y="990003"/>
                  </a:lnTo>
                  <a:lnTo>
                    <a:pt x="6105220" y="969302"/>
                  </a:lnTo>
                  <a:lnTo>
                    <a:pt x="6109449" y="917422"/>
                  </a:lnTo>
                  <a:lnTo>
                    <a:pt x="6112649" y="849680"/>
                  </a:lnTo>
                  <a:lnTo>
                    <a:pt x="6111824" y="791260"/>
                  </a:lnTo>
                  <a:lnTo>
                    <a:pt x="6111748" y="786117"/>
                  </a:lnTo>
                  <a:lnTo>
                    <a:pt x="6111684" y="781380"/>
                  </a:lnTo>
                  <a:lnTo>
                    <a:pt x="6058395" y="786117"/>
                  </a:lnTo>
                  <a:lnTo>
                    <a:pt x="6001601" y="789965"/>
                  </a:lnTo>
                  <a:lnTo>
                    <a:pt x="5948604" y="791260"/>
                  </a:lnTo>
                  <a:lnTo>
                    <a:pt x="5906681" y="788428"/>
                  </a:lnTo>
                  <a:lnTo>
                    <a:pt x="5883097" y="779830"/>
                  </a:lnTo>
                  <a:lnTo>
                    <a:pt x="6089624" y="639483"/>
                  </a:lnTo>
                  <a:lnTo>
                    <a:pt x="6117120" y="620801"/>
                  </a:lnTo>
                  <a:lnTo>
                    <a:pt x="6136995" y="500710"/>
                  </a:lnTo>
                  <a:lnTo>
                    <a:pt x="6139269" y="487032"/>
                  </a:lnTo>
                  <a:close/>
                </a:path>
                <a:path w="7447915" h="2320290">
                  <a:moveTo>
                    <a:pt x="6680911" y="2034082"/>
                  </a:moveTo>
                  <a:lnTo>
                    <a:pt x="6670345" y="1979777"/>
                  </a:lnTo>
                  <a:lnTo>
                    <a:pt x="6650101" y="1932241"/>
                  </a:lnTo>
                  <a:lnTo>
                    <a:pt x="6622021" y="1891207"/>
                  </a:lnTo>
                  <a:lnTo>
                    <a:pt x="6587960" y="1856447"/>
                  </a:lnTo>
                  <a:lnTo>
                    <a:pt x="6549745" y="1827707"/>
                  </a:lnTo>
                  <a:lnTo>
                    <a:pt x="6509245" y="1804758"/>
                  </a:lnTo>
                  <a:lnTo>
                    <a:pt x="6468300" y="1787334"/>
                  </a:lnTo>
                  <a:lnTo>
                    <a:pt x="6409957" y="1767281"/>
                  </a:lnTo>
                  <a:lnTo>
                    <a:pt x="6356832" y="1749894"/>
                  </a:lnTo>
                  <a:lnTo>
                    <a:pt x="6317729" y="1732407"/>
                  </a:lnTo>
                  <a:lnTo>
                    <a:pt x="6301397" y="1712048"/>
                  </a:lnTo>
                  <a:lnTo>
                    <a:pt x="6304419" y="1691665"/>
                  </a:lnTo>
                  <a:lnTo>
                    <a:pt x="6315291" y="1679155"/>
                  </a:lnTo>
                  <a:lnTo>
                    <a:pt x="6330112" y="1672590"/>
                  </a:lnTo>
                  <a:lnTo>
                    <a:pt x="6345009" y="1670024"/>
                  </a:lnTo>
                  <a:lnTo>
                    <a:pt x="6370409" y="1671408"/>
                  </a:lnTo>
                  <a:lnTo>
                    <a:pt x="6395948" y="1680794"/>
                  </a:lnTo>
                  <a:lnTo>
                    <a:pt x="6417183" y="1699717"/>
                  </a:lnTo>
                  <a:lnTo>
                    <a:pt x="6429654" y="1729714"/>
                  </a:lnTo>
                  <a:lnTo>
                    <a:pt x="6462496" y="1731645"/>
                  </a:lnTo>
                  <a:lnTo>
                    <a:pt x="6534264" y="1730552"/>
                  </a:lnTo>
                  <a:lnTo>
                    <a:pt x="6605752" y="1726349"/>
                  </a:lnTo>
                  <a:lnTo>
                    <a:pt x="6637756" y="1718906"/>
                  </a:lnTo>
                  <a:lnTo>
                    <a:pt x="6636537" y="1680514"/>
                  </a:lnTo>
                  <a:lnTo>
                    <a:pt x="6634175" y="1536611"/>
                  </a:lnTo>
                  <a:lnTo>
                    <a:pt x="6632168" y="1474546"/>
                  </a:lnTo>
                  <a:lnTo>
                    <a:pt x="6629057" y="1448028"/>
                  </a:lnTo>
                  <a:lnTo>
                    <a:pt x="6587909" y="1438529"/>
                  </a:lnTo>
                  <a:lnTo>
                    <a:pt x="6551460" y="1435468"/>
                  </a:lnTo>
                  <a:lnTo>
                    <a:pt x="6499276" y="1438935"/>
                  </a:lnTo>
                  <a:lnTo>
                    <a:pt x="6410909" y="1449044"/>
                  </a:lnTo>
                  <a:lnTo>
                    <a:pt x="6406528" y="1502816"/>
                  </a:lnTo>
                  <a:lnTo>
                    <a:pt x="6383502" y="1489595"/>
                  </a:lnTo>
                  <a:lnTo>
                    <a:pt x="6350914" y="1478191"/>
                  </a:lnTo>
                  <a:lnTo>
                    <a:pt x="6308445" y="1471383"/>
                  </a:lnTo>
                  <a:lnTo>
                    <a:pt x="6255740" y="1471917"/>
                  </a:lnTo>
                  <a:lnTo>
                    <a:pt x="6193460" y="1482229"/>
                  </a:lnTo>
                  <a:lnTo>
                    <a:pt x="6139548" y="1500555"/>
                  </a:lnTo>
                  <a:lnTo>
                    <a:pt x="6094146" y="1525651"/>
                  </a:lnTo>
                  <a:lnTo>
                    <a:pt x="6057366" y="1556245"/>
                  </a:lnTo>
                  <a:lnTo>
                    <a:pt x="6029337" y="1591068"/>
                  </a:lnTo>
                  <a:lnTo>
                    <a:pt x="6010173" y="1628863"/>
                  </a:lnTo>
                  <a:lnTo>
                    <a:pt x="5999988" y="1668360"/>
                  </a:lnTo>
                  <a:lnTo>
                    <a:pt x="5998908" y="1708302"/>
                  </a:lnTo>
                  <a:lnTo>
                    <a:pt x="6010414" y="1769376"/>
                  </a:lnTo>
                  <a:lnTo>
                    <a:pt x="6031687" y="1818703"/>
                  </a:lnTo>
                  <a:lnTo>
                    <a:pt x="6060795" y="1857883"/>
                  </a:lnTo>
                  <a:lnTo>
                    <a:pt x="6095797" y="1888528"/>
                  </a:lnTo>
                  <a:lnTo>
                    <a:pt x="6134747" y="1912264"/>
                  </a:lnTo>
                  <a:lnTo>
                    <a:pt x="6175718" y="1930692"/>
                  </a:lnTo>
                  <a:lnTo>
                    <a:pt x="6216764" y="1945424"/>
                  </a:lnTo>
                  <a:lnTo>
                    <a:pt x="6263627" y="1960308"/>
                  </a:lnTo>
                  <a:lnTo>
                    <a:pt x="6305626" y="1975332"/>
                  </a:lnTo>
                  <a:lnTo>
                    <a:pt x="6336627" y="1995335"/>
                  </a:lnTo>
                  <a:lnTo>
                    <a:pt x="6350470" y="2025167"/>
                  </a:lnTo>
                  <a:lnTo>
                    <a:pt x="6347485" y="2042566"/>
                  </a:lnTo>
                  <a:lnTo>
                    <a:pt x="6336424" y="2055977"/>
                  </a:lnTo>
                  <a:lnTo>
                    <a:pt x="6319240" y="2065045"/>
                  </a:lnTo>
                  <a:lnTo>
                    <a:pt x="6297930" y="2069490"/>
                  </a:lnTo>
                  <a:lnTo>
                    <a:pt x="6272149" y="2066099"/>
                  </a:lnTo>
                  <a:lnTo>
                    <a:pt x="6244679" y="2051697"/>
                  </a:lnTo>
                  <a:lnTo>
                    <a:pt x="6218796" y="2026272"/>
                  </a:lnTo>
                  <a:lnTo>
                    <a:pt x="6197803" y="1989823"/>
                  </a:lnTo>
                  <a:lnTo>
                    <a:pt x="6169584" y="1990509"/>
                  </a:lnTo>
                  <a:lnTo>
                    <a:pt x="6121920" y="1994636"/>
                  </a:lnTo>
                  <a:lnTo>
                    <a:pt x="6065431" y="2002409"/>
                  </a:lnTo>
                  <a:lnTo>
                    <a:pt x="6010694" y="2014029"/>
                  </a:lnTo>
                  <a:lnTo>
                    <a:pt x="6024638" y="2167305"/>
                  </a:lnTo>
                  <a:lnTo>
                    <a:pt x="6030620" y="2228964"/>
                  </a:lnTo>
                  <a:lnTo>
                    <a:pt x="6035840" y="2278240"/>
                  </a:lnTo>
                  <a:lnTo>
                    <a:pt x="6039447" y="2304504"/>
                  </a:lnTo>
                  <a:lnTo>
                    <a:pt x="6211836" y="2302751"/>
                  </a:lnTo>
                  <a:lnTo>
                    <a:pt x="6246876" y="2302916"/>
                  </a:lnTo>
                  <a:lnTo>
                    <a:pt x="6247714" y="2296490"/>
                  </a:lnTo>
                  <a:lnTo>
                    <a:pt x="6248946" y="2240191"/>
                  </a:lnTo>
                  <a:lnTo>
                    <a:pt x="6270206" y="2253894"/>
                  </a:lnTo>
                  <a:lnTo>
                    <a:pt x="6306464" y="2267140"/>
                  </a:lnTo>
                  <a:lnTo>
                    <a:pt x="6364262" y="2275040"/>
                  </a:lnTo>
                  <a:lnTo>
                    <a:pt x="6450216" y="2272728"/>
                  </a:lnTo>
                  <a:lnTo>
                    <a:pt x="6498831" y="2264118"/>
                  </a:lnTo>
                  <a:lnTo>
                    <a:pt x="6544005" y="2247709"/>
                  </a:lnTo>
                  <a:lnTo>
                    <a:pt x="6584632" y="2224379"/>
                  </a:lnTo>
                  <a:lnTo>
                    <a:pt x="6619608" y="2194979"/>
                  </a:lnTo>
                  <a:lnTo>
                    <a:pt x="6647828" y="2160384"/>
                  </a:lnTo>
                  <a:lnTo>
                    <a:pt x="6668186" y="2121458"/>
                  </a:lnTo>
                  <a:lnTo>
                    <a:pt x="6679590" y="2079066"/>
                  </a:lnTo>
                  <a:lnTo>
                    <a:pt x="6680911" y="2034082"/>
                  </a:lnTo>
                  <a:close/>
                </a:path>
                <a:path w="7447915" h="2320290">
                  <a:moveTo>
                    <a:pt x="6836537" y="375437"/>
                  </a:moveTo>
                  <a:lnTo>
                    <a:pt x="6801790" y="334137"/>
                  </a:lnTo>
                  <a:lnTo>
                    <a:pt x="6760299" y="303225"/>
                  </a:lnTo>
                  <a:lnTo>
                    <a:pt x="6705943" y="276796"/>
                  </a:lnTo>
                  <a:lnTo>
                    <a:pt x="6641109" y="263334"/>
                  </a:lnTo>
                  <a:lnTo>
                    <a:pt x="6577355" y="260489"/>
                  </a:lnTo>
                  <a:lnTo>
                    <a:pt x="6539814" y="265010"/>
                  </a:lnTo>
                  <a:lnTo>
                    <a:pt x="6513843" y="281800"/>
                  </a:lnTo>
                  <a:lnTo>
                    <a:pt x="6484785" y="315785"/>
                  </a:lnTo>
                  <a:lnTo>
                    <a:pt x="6448971" y="226110"/>
                  </a:lnTo>
                  <a:lnTo>
                    <a:pt x="6408128" y="229806"/>
                  </a:lnTo>
                  <a:lnTo>
                    <a:pt x="6318224" y="238404"/>
                  </a:lnTo>
                  <a:lnTo>
                    <a:pt x="6228245" y="248208"/>
                  </a:lnTo>
                  <a:lnTo>
                    <a:pt x="6187160" y="255511"/>
                  </a:lnTo>
                  <a:lnTo>
                    <a:pt x="6188468" y="284454"/>
                  </a:lnTo>
                  <a:lnTo>
                    <a:pt x="6191821" y="341884"/>
                  </a:lnTo>
                  <a:lnTo>
                    <a:pt x="6195479" y="398119"/>
                  </a:lnTo>
                  <a:lnTo>
                    <a:pt x="6197714" y="423494"/>
                  </a:lnTo>
                  <a:lnTo>
                    <a:pt x="6236373" y="422922"/>
                  </a:lnTo>
                  <a:lnTo>
                    <a:pt x="6262205" y="423011"/>
                  </a:lnTo>
                  <a:lnTo>
                    <a:pt x="6274917" y="424256"/>
                  </a:lnTo>
                  <a:lnTo>
                    <a:pt x="6255601" y="725614"/>
                  </a:lnTo>
                  <a:lnTo>
                    <a:pt x="6170638" y="725678"/>
                  </a:lnTo>
                  <a:lnTo>
                    <a:pt x="6167120" y="774585"/>
                  </a:lnTo>
                  <a:lnTo>
                    <a:pt x="6165786" y="809396"/>
                  </a:lnTo>
                  <a:lnTo>
                    <a:pt x="6166459" y="846721"/>
                  </a:lnTo>
                  <a:lnTo>
                    <a:pt x="6169012" y="903236"/>
                  </a:lnTo>
                  <a:lnTo>
                    <a:pt x="6279058" y="910590"/>
                  </a:lnTo>
                  <a:lnTo>
                    <a:pt x="6417907" y="919276"/>
                  </a:lnTo>
                  <a:lnTo>
                    <a:pt x="6486042" y="923150"/>
                  </a:lnTo>
                  <a:lnTo>
                    <a:pt x="6543992" y="926007"/>
                  </a:lnTo>
                  <a:lnTo>
                    <a:pt x="6584797" y="927315"/>
                  </a:lnTo>
                  <a:lnTo>
                    <a:pt x="6601447" y="926528"/>
                  </a:lnTo>
                  <a:lnTo>
                    <a:pt x="6608851" y="759587"/>
                  </a:lnTo>
                  <a:lnTo>
                    <a:pt x="6479006" y="735126"/>
                  </a:lnTo>
                  <a:lnTo>
                    <a:pt x="6477863" y="727519"/>
                  </a:lnTo>
                  <a:lnTo>
                    <a:pt x="6475704" y="704507"/>
                  </a:lnTo>
                  <a:lnTo>
                    <a:pt x="6474485" y="665873"/>
                  </a:lnTo>
                  <a:lnTo>
                    <a:pt x="6476136" y="611352"/>
                  </a:lnTo>
                  <a:lnTo>
                    <a:pt x="6487350" y="559130"/>
                  </a:lnTo>
                  <a:lnTo>
                    <a:pt x="6512509" y="519569"/>
                  </a:lnTo>
                  <a:lnTo>
                    <a:pt x="6549326" y="495173"/>
                  </a:lnTo>
                  <a:lnTo>
                    <a:pt x="6595453" y="488467"/>
                  </a:lnTo>
                  <a:lnTo>
                    <a:pt x="6626949" y="496049"/>
                  </a:lnTo>
                  <a:lnTo>
                    <a:pt x="6653631" y="511416"/>
                  </a:lnTo>
                  <a:lnTo>
                    <a:pt x="6674828" y="529615"/>
                  </a:lnTo>
                  <a:lnTo>
                    <a:pt x="6689877" y="545630"/>
                  </a:lnTo>
                  <a:lnTo>
                    <a:pt x="6706159" y="531698"/>
                  </a:lnTo>
                  <a:lnTo>
                    <a:pt x="6741947" y="494093"/>
                  </a:lnTo>
                  <a:lnTo>
                    <a:pt x="6784264" y="446443"/>
                  </a:lnTo>
                  <a:lnTo>
                    <a:pt x="6820128" y="402348"/>
                  </a:lnTo>
                  <a:lnTo>
                    <a:pt x="6836537" y="375437"/>
                  </a:lnTo>
                  <a:close/>
                </a:path>
                <a:path w="7447915" h="2320290">
                  <a:moveTo>
                    <a:pt x="7447343" y="1626704"/>
                  </a:moveTo>
                  <a:lnTo>
                    <a:pt x="7443317" y="1601330"/>
                  </a:lnTo>
                  <a:lnTo>
                    <a:pt x="7433259" y="1577517"/>
                  </a:lnTo>
                  <a:lnTo>
                    <a:pt x="7430198" y="1570266"/>
                  </a:lnTo>
                  <a:lnTo>
                    <a:pt x="7408634" y="1535645"/>
                  </a:lnTo>
                  <a:lnTo>
                    <a:pt x="7379271" y="1499565"/>
                  </a:lnTo>
                  <a:lnTo>
                    <a:pt x="7342721" y="1464170"/>
                  </a:lnTo>
                  <a:lnTo>
                    <a:pt x="7299630" y="1431544"/>
                  </a:lnTo>
                  <a:lnTo>
                    <a:pt x="7250633" y="1403819"/>
                  </a:lnTo>
                  <a:lnTo>
                    <a:pt x="7196379" y="1383118"/>
                  </a:lnTo>
                  <a:lnTo>
                    <a:pt x="7180237" y="1379956"/>
                  </a:lnTo>
                  <a:lnTo>
                    <a:pt x="7180237" y="1623555"/>
                  </a:lnTo>
                  <a:lnTo>
                    <a:pt x="6984022" y="1717878"/>
                  </a:lnTo>
                  <a:lnTo>
                    <a:pt x="6979996" y="1676781"/>
                  </a:lnTo>
                  <a:lnTo>
                    <a:pt x="6992213" y="1636687"/>
                  </a:lnTo>
                  <a:lnTo>
                    <a:pt x="7019976" y="1603121"/>
                  </a:lnTo>
                  <a:lnTo>
                    <a:pt x="7062559" y="1581556"/>
                  </a:lnTo>
                  <a:lnTo>
                    <a:pt x="7119252" y="1577517"/>
                  </a:lnTo>
                  <a:lnTo>
                    <a:pt x="7140905" y="1583817"/>
                  </a:lnTo>
                  <a:lnTo>
                    <a:pt x="7159396" y="1595805"/>
                  </a:lnTo>
                  <a:lnTo>
                    <a:pt x="7173112" y="1610245"/>
                  </a:lnTo>
                  <a:lnTo>
                    <a:pt x="7180237" y="1623555"/>
                  </a:lnTo>
                  <a:lnTo>
                    <a:pt x="7180237" y="1379956"/>
                  </a:lnTo>
                  <a:lnTo>
                    <a:pt x="7137489" y="1371536"/>
                  </a:lnTo>
                  <a:lnTo>
                    <a:pt x="7094233" y="1368806"/>
                  </a:lnTo>
                  <a:lnTo>
                    <a:pt x="7051522" y="1369656"/>
                  </a:lnTo>
                  <a:lnTo>
                    <a:pt x="7009739" y="1374254"/>
                  </a:lnTo>
                  <a:lnTo>
                    <a:pt x="6969201" y="1382763"/>
                  </a:lnTo>
                  <a:lnTo>
                    <a:pt x="6930288" y="1395336"/>
                  </a:lnTo>
                  <a:lnTo>
                    <a:pt x="6893331" y="1412125"/>
                  </a:lnTo>
                  <a:lnTo>
                    <a:pt x="6858686" y="1433296"/>
                  </a:lnTo>
                  <a:lnTo>
                    <a:pt x="6826707" y="1459001"/>
                  </a:lnTo>
                  <a:lnTo>
                    <a:pt x="6797751" y="1489379"/>
                  </a:lnTo>
                  <a:lnTo>
                    <a:pt x="6772161" y="1524622"/>
                  </a:lnTo>
                  <a:lnTo>
                    <a:pt x="6750291" y="1564855"/>
                  </a:lnTo>
                  <a:lnTo>
                    <a:pt x="6732498" y="1610245"/>
                  </a:lnTo>
                  <a:lnTo>
                    <a:pt x="6719125" y="1660956"/>
                  </a:lnTo>
                  <a:lnTo>
                    <a:pt x="6710527" y="1717141"/>
                  </a:lnTo>
                  <a:lnTo>
                    <a:pt x="6708076" y="1759724"/>
                  </a:lnTo>
                  <a:lnTo>
                    <a:pt x="6709638" y="1800987"/>
                  </a:lnTo>
                  <a:lnTo>
                    <a:pt x="6715138" y="1840801"/>
                  </a:lnTo>
                  <a:lnTo>
                    <a:pt x="6724523" y="1879092"/>
                  </a:lnTo>
                  <a:lnTo>
                    <a:pt x="6737718" y="1915756"/>
                  </a:lnTo>
                  <a:lnTo>
                    <a:pt x="6754673" y="1950681"/>
                  </a:lnTo>
                  <a:lnTo>
                    <a:pt x="6775310" y="1983790"/>
                  </a:lnTo>
                  <a:lnTo>
                    <a:pt x="6799593" y="2014956"/>
                  </a:lnTo>
                  <a:lnTo>
                    <a:pt x="6827431" y="2044090"/>
                  </a:lnTo>
                  <a:lnTo>
                    <a:pt x="6858787" y="2071090"/>
                  </a:lnTo>
                  <a:lnTo>
                    <a:pt x="6893585" y="2095868"/>
                  </a:lnTo>
                  <a:lnTo>
                    <a:pt x="6931761" y="2118322"/>
                  </a:lnTo>
                  <a:lnTo>
                    <a:pt x="6973265" y="2138324"/>
                  </a:lnTo>
                  <a:lnTo>
                    <a:pt x="7018033" y="2155812"/>
                  </a:lnTo>
                  <a:lnTo>
                    <a:pt x="7065988" y="2170658"/>
                  </a:lnTo>
                  <a:lnTo>
                    <a:pt x="7117093" y="2182787"/>
                  </a:lnTo>
                  <a:lnTo>
                    <a:pt x="7171271" y="2192070"/>
                  </a:lnTo>
                  <a:lnTo>
                    <a:pt x="7228446" y="2198420"/>
                  </a:lnTo>
                  <a:lnTo>
                    <a:pt x="7288593" y="2201748"/>
                  </a:lnTo>
                  <a:lnTo>
                    <a:pt x="7295845" y="2178240"/>
                  </a:lnTo>
                  <a:lnTo>
                    <a:pt x="7312800" y="2119045"/>
                  </a:lnTo>
                  <a:lnTo>
                    <a:pt x="7332269" y="2041207"/>
                  </a:lnTo>
                  <a:lnTo>
                    <a:pt x="7347026" y="1961743"/>
                  </a:lnTo>
                  <a:lnTo>
                    <a:pt x="7295083" y="1956142"/>
                  </a:lnTo>
                  <a:lnTo>
                    <a:pt x="7239457" y="1949272"/>
                  </a:lnTo>
                  <a:lnTo>
                    <a:pt x="7185241" y="1941017"/>
                  </a:lnTo>
                  <a:lnTo>
                    <a:pt x="7137552" y="1931263"/>
                  </a:lnTo>
                  <a:lnTo>
                    <a:pt x="7101497" y="1919909"/>
                  </a:lnTo>
                  <a:lnTo>
                    <a:pt x="7082180" y="1906854"/>
                  </a:lnTo>
                  <a:lnTo>
                    <a:pt x="7390587" y="1776730"/>
                  </a:lnTo>
                  <a:lnTo>
                    <a:pt x="7412850" y="1717878"/>
                  </a:lnTo>
                  <a:lnTo>
                    <a:pt x="7447343" y="16267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28048" y="5263077"/>
              <a:ext cx="233625" cy="18290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95181" y="5309045"/>
              <a:ext cx="167754" cy="13450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00322" y="5309045"/>
              <a:ext cx="167754" cy="13450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900909" y="5267914"/>
              <a:ext cx="28575" cy="175895"/>
            </a:xfrm>
            <a:custGeom>
              <a:avLst/>
              <a:gdLst/>
              <a:ahLst/>
              <a:cxnLst/>
              <a:rect l="l" t="t" r="r" b="b"/>
              <a:pathLst>
                <a:path w="28575" h="175895">
                  <a:moveTo>
                    <a:pt x="23482" y="0"/>
                  </a:moveTo>
                  <a:lnTo>
                    <a:pt x="5016" y="0"/>
                  </a:lnTo>
                  <a:lnTo>
                    <a:pt x="0" y="5092"/>
                  </a:lnTo>
                  <a:lnTo>
                    <a:pt x="0" y="23469"/>
                  </a:lnTo>
                  <a:lnTo>
                    <a:pt x="5016" y="28562"/>
                  </a:lnTo>
                  <a:lnTo>
                    <a:pt x="23482" y="28562"/>
                  </a:lnTo>
                  <a:lnTo>
                    <a:pt x="28486" y="23469"/>
                  </a:lnTo>
                  <a:lnTo>
                    <a:pt x="28486" y="5092"/>
                  </a:lnTo>
                  <a:lnTo>
                    <a:pt x="23482" y="0"/>
                  </a:lnTo>
                  <a:close/>
                </a:path>
                <a:path w="28575" h="175895">
                  <a:moveTo>
                    <a:pt x="21882" y="43548"/>
                  </a:moveTo>
                  <a:lnTo>
                    <a:pt x="6616" y="43548"/>
                  </a:lnTo>
                  <a:lnTo>
                    <a:pt x="4559" y="45250"/>
                  </a:lnTo>
                  <a:lnTo>
                    <a:pt x="4559" y="173710"/>
                  </a:lnTo>
                  <a:lnTo>
                    <a:pt x="6375" y="175641"/>
                  </a:lnTo>
                  <a:lnTo>
                    <a:pt x="22110" y="175641"/>
                  </a:lnTo>
                  <a:lnTo>
                    <a:pt x="23710" y="173710"/>
                  </a:lnTo>
                  <a:lnTo>
                    <a:pt x="23710" y="45250"/>
                  </a:lnTo>
                  <a:lnTo>
                    <a:pt x="21882" y="43548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53554" y="5309046"/>
              <a:ext cx="88442" cy="13693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61134" y="5309046"/>
              <a:ext cx="88442" cy="13693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173734" y="5267914"/>
              <a:ext cx="28575" cy="175895"/>
            </a:xfrm>
            <a:custGeom>
              <a:avLst/>
              <a:gdLst/>
              <a:ahLst/>
              <a:cxnLst/>
              <a:rect l="l" t="t" r="r" b="b"/>
              <a:pathLst>
                <a:path w="28575" h="175895">
                  <a:moveTo>
                    <a:pt x="23482" y="0"/>
                  </a:moveTo>
                  <a:lnTo>
                    <a:pt x="5016" y="0"/>
                  </a:lnTo>
                  <a:lnTo>
                    <a:pt x="0" y="5092"/>
                  </a:lnTo>
                  <a:lnTo>
                    <a:pt x="0" y="23469"/>
                  </a:lnTo>
                  <a:lnTo>
                    <a:pt x="5016" y="28562"/>
                  </a:lnTo>
                  <a:lnTo>
                    <a:pt x="23482" y="28562"/>
                  </a:lnTo>
                  <a:lnTo>
                    <a:pt x="28486" y="23469"/>
                  </a:lnTo>
                  <a:lnTo>
                    <a:pt x="28486" y="5092"/>
                  </a:lnTo>
                  <a:lnTo>
                    <a:pt x="23482" y="0"/>
                  </a:lnTo>
                  <a:close/>
                </a:path>
                <a:path w="28575" h="175895">
                  <a:moveTo>
                    <a:pt x="21882" y="43548"/>
                  </a:moveTo>
                  <a:lnTo>
                    <a:pt x="6616" y="43548"/>
                  </a:lnTo>
                  <a:lnTo>
                    <a:pt x="4559" y="45250"/>
                  </a:lnTo>
                  <a:lnTo>
                    <a:pt x="4559" y="173710"/>
                  </a:lnTo>
                  <a:lnTo>
                    <a:pt x="6375" y="175641"/>
                  </a:lnTo>
                  <a:lnTo>
                    <a:pt x="22110" y="175641"/>
                  </a:lnTo>
                  <a:lnTo>
                    <a:pt x="23710" y="173710"/>
                  </a:lnTo>
                  <a:lnTo>
                    <a:pt x="23710" y="45250"/>
                  </a:lnTo>
                  <a:lnTo>
                    <a:pt x="21882" y="43548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31171" y="5309045"/>
              <a:ext cx="106895" cy="13693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71575" y="5309045"/>
              <a:ext cx="96189" cy="13450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00360" y="5309045"/>
              <a:ext cx="100291" cy="13693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625266" y="5265511"/>
              <a:ext cx="100977" cy="18046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813076" y="5265503"/>
              <a:ext cx="228170" cy="22160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654512" y="4929809"/>
              <a:ext cx="1711960" cy="217170"/>
            </a:xfrm>
            <a:custGeom>
              <a:avLst/>
              <a:gdLst/>
              <a:ahLst/>
              <a:cxnLst/>
              <a:rect l="l" t="t" r="r" b="b"/>
              <a:pathLst>
                <a:path w="1711960" h="217170">
                  <a:moveTo>
                    <a:pt x="188937" y="168757"/>
                  </a:moveTo>
                  <a:lnTo>
                    <a:pt x="171970" y="168757"/>
                  </a:lnTo>
                  <a:lnTo>
                    <a:pt x="164211" y="146824"/>
                  </a:lnTo>
                  <a:lnTo>
                    <a:pt x="151472" y="110832"/>
                  </a:lnTo>
                  <a:lnTo>
                    <a:pt x="137502" y="71348"/>
                  </a:lnTo>
                  <a:lnTo>
                    <a:pt x="114947" y="7607"/>
                  </a:lnTo>
                  <a:lnTo>
                    <a:pt x="107149" y="6743"/>
                  </a:lnTo>
                  <a:lnTo>
                    <a:pt x="101485" y="6261"/>
                  </a:lnTo>
                  <a:lnTo>
                    <a:pt x="101485" y="109385"/>
                  </a:lnTo>
                  <a:lnTo>
                    <a:pt x="75463" y="110832"/>
                  </a:lnTo>
                  <a:lnTo>
                    <a:pt x="86868" y="71348"/>
                  </a:lnTo>
                  <a:lnTo>
                    <a:pt x="101485" y="109385"/>
                  </a:lnTo>
                  <a:lnTo>
                    <a:pt x="101485" y="6261"/>
                  </a:lnTo>
                  <a:lnTo>
                    <a:pt x="89217" y="5181"/>
                  </a:lnTo>
                  <a:lnTo>
                    <a:pt x="69291" y="4381"/>
                  </a:lnTo>
                  <a:lnTo>
                    <a:pt x="55575" y="5842"/>
                  </a:lnTo>
                  <a:lnTo>
                    <a:pt x="51714" y="20904"/>
                  </a:lnTo>
                  <a:lnTo>
                    <a:pt x="42265" y="59461"/>
                  </a:lnTo>
                  <a:lnTo>
                    <a:pt x="30403" y="111569"/>
                  </a:lnTo>
                  <a:lnTo>
                    <a:pt x="19304" y="167271"/>
                  </a:lnTo>
                  <a:lnTo>
                    <a:pt x="0" y="171970"/>
                  </a:lnTo>
                  <a:lnTo>
                    <a:pt x="4051" y="213906"/>
                  </a:lnTo>
                  <a:lnTo>
                    <a:pt x="4089" y="214071"/>
                  </a:lnTo>
                  <a:lnTo>
                    <a:pt x="88912" y="209969"/>
                  </a:lnTo>
                  <a:lnTo>
                    <a:pt x="89369" y="209321"/>
                  </a:lnTo>
                  <a:lnTo>
                    <a:pt x="89281" y="204812"/>
                  </a:lnTo>
                  <a:lnTo>
                    <a:pt x="88417" y="192582"/>
                  </a:lnTo>
                  <a:lnTo>
                    <a:pt x="86575" y="168757"/>
                  </a:lnTo>
                  <a:lnTo>
                    <a:pt x="66687" y="166116"/>
                  </a:lnTo>
                  <a:lnTo>
                    <a:pt x="70370" y="147396"/>
                  </a:lnTo>
                  <a:lnTo>
                    <a:pt x="70485" y="146824"/>
                  </a:lnTo>
                  <a:lnTo>
                    <a:pt x="109969" y="147396"/>
                  </a:lnTo>
                  <a:lnTo>
                    <a:pt x="117856" y="171081"/>
                  </a:lnTo>
                  <a:lnTo>
                    <a:pt x="104698" y="171081"/>
                  </a:lnTo>
                  <a:lnTo>
                    <a:pt x="102958" y="171970"/>
                  </a:lnTo>
                  <a:lnTo>
                    <a:pt x="102539" y="177317"/>
                  </a:lnTo>
                  <a:lnTo>
                    <a:pt x="102438" y="178447"/>
                  </a:lnTo>
                  <a:lnTo>
                    <a:pt x="103238" y="192316"/>
                  </a:lnTo>
                  <a:lnTo>
                    <a:pt x="104914" y="206463"/>
                  </a:lnTo>
                  <a:lnTo>
                    <a:pt x="107073" y="213906"/>
                  </a:lnTo>
                  <a:lnTo>
                    <a:pt x="107416" y="213906"/>
                  </a:lnTo>
                  <a:lnTo>
                    <a:pt x="110464" y="214845"/>
                  </a:lnTo>
                  <a:lnTo>
                    <a:pt x="119697" y="214845"/>
                  </a:lnTo>
                  <a:lnTo>
                    <a:pt x="188937" y="211734"/>
                  </a:lnTo>
                  <a:lnTo>
                    <a:pt x="188937" y="168757"/>
                  </a:lnTo>
                  <a:close/>
                </a:path>
                <a:path w="1711960" h="217170">
                  <a:moveTo>
                    <a:pt x="368325" y="211150"/>
                  </a:moveTo>
                  <a:lnTo>
                    <a:pt x="368033" y="166979"/>
                  </a:lnTo>
                  <a:lnTo>
                    <a:pt x="349910" y="163766"/>
                  </a:lnTo>
                  <a:lnTo>
                    <a:pt x="349313" y="163169"/>
                  </a:lnTo>
                  <a:lnTo>
                    <a:pt x="349313" y="62865"/>
                  </a:lnTo>
                  <a:lnTo>
                    <a:pt x="276783" y="68414"/>
                  </a:lnTo>
                  <a:lnTo>
                    <a:pt x="279120" y="109943"/>
                  </a:lnTo>
                  <a:lnTo>
                    <a:pt x="298437" y="110832"/>
                  </a:lnTo>
                  <a:lnTo>
                    <a:pt x="298716" y="131597"/>
                  </a:lnTo>
                  <a:lnTo>
                    <a:pt x="297357" y="143624"/>
                  </a:lnTo>
                  <a:lnTo>
                    <a:pt x="293497" y="152946"/>
                  </a:lnTo>
                  <a:lnTo>
                    <a:pt x="287502" y="158978"/>
                  </a:lnTo>
                  <a:lnTo>
                    <a:pt x="279717" y="161124"/>
                  </a:lnTo>
                  <a:lnTo>
                    <a:pt x="270548" y="159270"/>
                  </a:lnTo>
                  <a:lnTo>
                    <a:pt x="264071" y="153708"/>
                  </a:lnTo>
                  <a:lnTo>
                    <a:pt x="260210" y="144487"/>
                  </a:lnTo>
                  <a:lnTo>
                    <a:pt x="258940" y="131597"/>
                  </a:lnTo>
                  <a:lnTo>
                    <a:pt x="258648" y="61099"/>
                  </a:lnTo>
                  <a:lnTo>
                    <a:pt x="191668" y="65798"/>
                  </a:lnTo>
                  <a:lnTo>
                    <a:pt x="190563" y="71678"/>
                  </a:lnTo>
                  <a:lnTo>
                    <a:pt x="190474" y="77724"/>
                  </a:lnTo>
                  <a:lnTo>
                    <a:pt x="191630" y="87591"/>
                  </a:lnTo>
                  <a:lnTo>
                    <a:pt x="194297" y="104965"/>
                  </a:lnTo>
                  <a:lnTo>
                    <a:pt x="206590" y="106159"/>
                  </a:lnTo>
                  <a:lnTo>
                    <a:pt x="206298" y="139496"/>
                  </a:lnTo>
                  <a:lnTo>
                    <a:pt x="211709" y="176860"/>
                  </a:lnTo>
                  <a:lnTo>
                    <a:pt x="225831" y="199745"/>
                  </a:lnTo>
                  <a:lnTo>
                    <a:pt x="245541" y="211239"/>
                  </a:lnTo>
                  <a:lnTo>
                    <a:pt x="267716" y="214376"/>
                  </a:lnTo>
                  <a:lnTo>
                    <a:pt x="282333" y="214160"/>
                  </a:lnTo>
                  <a:lnTo>
                    <a:pt x="291439" y="212585"/>
                  </a:lnTo>
                  <a:lnTo>
                    <a:pt x="298856" y="208330"/>
                  </a:lnTo>
                  <a:lnTo>
                    <a:pt x="308368" y="200037"/>
                  </a:lnTo>
                  <a:lnTo>
                    <a:pt x="313334" y="212890"/>
                  </a:lnTo>
                  <a:lnTo>
                    <a:pt x="340829" y="212572"/>
                  </a:lnTo>
                  <a:lnTo>
                    <a:pt x="359740" y="212039"/>
                  </a:lnTo>
                  <a:lnTo>
                    <a:pt x="368325" y="211150"/>
                  </a:lnTo>
                  <a:close/>
                </a:path>
                <a:path w="1711960" h="217170">
                  <a:moveTo>
                    <a:pt x="502386" y="192138"/>
                  </a:moveTo>
                  <a:lnTo>
                    <a:pt x="485851" y="159080"/>
                  </a:lnTo>
                  <a:lnTo>
                    <a:pt x="481330" y="150037"/>
                  </a:lnTo>
                  <a:lnTo>
                    <a:pt x="468744" y="159080"/>
                  </a:lnTo>
                  <a:lnTo>
                    <a:pt x="459689" y="159080"/>
                  </a:lnTo>
                  <a:lnTo>
                    <a:pt x="453313" y="158305"/>
                  </a:lnTo>
                  <a:lnTo>
                    <a:pt x="450367" y="152895"/>
                  </a:lnTo>
                  <a:lnTo>
                    <a:pt x="450100" y="138226"/>
                  </a:lnTo>
                  <a:lnTo>
                    <a:pt x="451789" y="109664"/>
                  </a:lnTo>
                  <a:lnTo>
                    <a:pt x="463054" y="109067"/>
                  </a:lnTo>
                  <a:lnTo>
                    <a:pt x="490397" y="107619"/>
                  </a:lnTo>
                  <a:lnTo>
                    <a:pt x="492556" y="99060"/>
                  </a:lnTo>
                  <a:lnTo>
                    <a:pt x="493458" y="91732"/>
                  </a:lnTo>
                  <a:lnTo>
                    <a:pt x="493369" y="87071"/>
                  </a:lnTo>
                  <a:lnTo>
                    <a:pt x="493268" y="81597"/>
                  </a:lnTo>
                  <a:lnTo>
                    <a:pt x="492226" y="65798"/>
                  </a:lnTo>
                  <a:lnTo>
                    <a:pt x="492188" y="65201"/>
                  </a:lnTo>
                  <a:lnTo>
                    <a:pt x="492150" y="64630"/>
                  </a:lnTo>
                  <a:lnTo>
                    <a:pt x="455307" y="65201"/>
                  </a:lnTo>
                  <a:lnTo>
                    <a:pt x="453732" y="25273"/>
                  </a:lnTo>
                  <a:lnTo>
                    <a:pt x="453618" y="22618"/>
                  </a:lnTo>
                  <a:lnTo>
                    <a:pt x="453542" y="20459"/>
                  </a:lnTo>
                  <a:lnTo>
                    <a:pt x="446430" y="21005"/>
                  </a:lnTo>
                  <a:lnTo>
                    <a:pt x="430174" y="22618"/>
                  </a:lnTo>
                  <a:lnTo>
                    <a:pt x="412457" y="25273"/>
                  </a:lnTo>
                  <a:lnTo>
                    <a:pt x="400900" y="28943"/>
                  </a:lnTo>
                  <a:lnTo>
                    <a:pt x="400850" y="29806"/>
                  </a:lnTo>
                  <a:lnTo>
                    <a:pt x="400494" y="33693"/>
                  </a:lnTo>
                  <a:lnTo>
                    <a:pt x="397687" y="63461"/>
                  </a:lnTo>
                  <a:lnTo>
                    <a:pt x="376618" y="65798"/>
                  </a:lnTo>
                  <a:lnTo>
                    <a:pt x="376224" y="81597"/>
                  </a:lnTo>
                  <a:lnTo>
                    <a:pt x="376097" y="87071"/>
                  </a:lnTo>
                  <a:lnTo>
                    <a:pt x="376034" y="91732"/>
                  </a:lnTo>
                  <a:lnTo>
                    <a:pt x="375920" y="99060"/>
                  </a:lnTo>
                  <a:lnTo>
                    <a:pt x="375869" y="101828"/>
                  </a:lnTo>
                  <a:lnTo>
                    <a:pt x="376008" y="107619"/>
                  </a:lnTo>
                  <a:lnTo>
                    <a:pt x="376034" y="108788"/>
                  </a:lnTo>
                  <a:lnTo>
                    <a:pt x="376618" y="109385"/>
                  </a:lnTo>
                  <a:lnTo>
                    <a:pt x="396798" y="109067"/>
                  </a:lnTo>
                  <a:lnTo>
                    <a:pt x="397243" y="150037"/>
                  </a:lnTo>
                  <a:lnTo>
                    <a:pt x="401840" y="184277"/>
                  </a:lnTo>
                  <a:lnTo>
                    <a:pt x="415556" y="208089"/>
                  </a:lnTo>
                  <a:lnTo>
                    <a:pt x="443306" y="217004"/>
                  </a:lnTo>
                  <a:lnTo>
                    <a:pt x="462318" y="216611"/>
                  </a:lnTo>
                  <a:lnTo>
                    <a:pt x="474814" y="213893"/>
                  </a:lnTo>
                  <a:lnTo>
                    <a:pt x="486321" y="206514"/>
                  </a:lnTo>
                  <a:lnTo>
                    <a:pt x="502386" y="192138"/>
                  </a:lnTo>
                  <a:close/>
                </a:path>
                <a:path w="1711960" h="217170">
                  <a:moveTo>
                    <a:pt x="694397" y="199085"/>
                  </a:moveTo>
                  <a:lnTo>
                    <a:pt x="694004" y="189547"/>
                  </a:lnTo>
                  <a:lnTo>
                    <a:pt x="692848" y="172847"/>
                  </a:lnTo>
                  <a:lnTo>
                    <a:pt x="680567" y="170205"/>
                  </a:lnTo>
                  <a:lnTo>
                    <a:pt x="680859" y="131889"/>
                  </a:lnTo>
                  <a:lnTo>
                    <a:pt x="675690" y="94526"/>
                  </a:lnTo>
                  <a:lnTo>
                    <a:pt x="662076" y="71640"/>
                  </a:lnTo>
                  <a:lnTo>
                    <a:pt x="642861" y="60159"/>
                  </a:lnTo>
                  <a:lnTo>
                    <a:pt x="620903" y="57023"/>
                  </a:lnTo>
                  <a:lnTo>
                    <a:pt x="606374" y="57188"/>
                  </a:lnTo>
                  <a:lnTo>
                    <a:pt x="597903" y="58369"/>
                  </a:lnTo>
                  <a:lnTo>
                    <a:pt x="592239" y="61582"/>
                  </a:lnTo>
                  <a:lnTo>
                    <a:pt x="586092" y="67856"/>
                  </a:lnTo>
                  <a:lnTo>
                    <a:pt x="586092" y="0"/>
                  </a:lnTo>
                  <a:lnTo>
                    <a:pt x="550710" y="901"/>
                  </a:lnTo>
                  <a:lnTo>
                    <a:pt x="526376" y="1841"/>
                  </a:lnTo>
                  <a:lnTo>
                    <a:pt x="515315" y="2908"/>
                  </a:lnTo>
                  <a:lnTo>
                    <a:pt x="513575" y="42697"/>
                  </a:lnTo>
                  <a:lnTo>
                    <a:pt x="536968" y="45326"/>
                  </a:lnTo>
                  <a:lnTo>
                    <a:pt x="537552" y="45923"/>
                  </a:lnTo>
                  <a:lnTo>
                    <a:pt x="537248" y="171970"/>
                  </a:lnTo>
                  <a:lnTo>
                    <a:pt x="520877" y="173139"/>
                  </a:lnTo>
                  <a:lnTo>
                    <a:pt x="520750" y="184238"/>
                  </a:lnTo>
                  <a:lnTo>
                    <a:pt x="520915" y="191846"/>
                  </a:lnTo>
                  <a:lnTo>
                    <a:pt x="521576" y="199440"/>
                  </a:lnTo>
                  <a:lnTo>
                    <a:pt x="522922" y="210566"/>
                  </a:lnTo>
                  <a:lnTo>
                    <a:pt x="562775" y="210820"/>
                  </a:lnTo>
                  <a:lnTo>
                    <a:pt x="590626" y="210680"/>
                  </a:lnTo>
                  <a:lnTo>
                    <a:pt x="603948" y="209969"/>
                  </a:lnTo>
                  <a:lnTo>
                    <a:pt x="603351" y="174891"/>
                  </a:lnTo>
                  <a:lnTo>
                    <a:pt x="585812" y="171081"/>
                  </a:lnTo>
                  <a:lnTo>
                    <a:pt x="585508" y="138912"/>
                  </a:lnTo>
                  <a:lnTo>
                    <a:pt x="587336" y="126885"/>
                  </a:lnTo>
                  <a:lnTo>
                    <a:pt x="592201" y="117563"/>
                  </a:lnTo>
                  <a:lnTo>
                    <a:pt x="599211" y="111531"/>
                  </a:lnTo>
                  <a:lnTo>
                    <a:pt x="607441" y="109385"/>
                  </a:lnTo>
                  <a:lnTo>
                    <a:pt x="616839" y="111239"/>
                  </a:lnTo>
                  <a:lnTo>
                    <a:pt x="623836" y="116789"/>
                  </a:lnTo>
                  <a:lnTo>
                    <a:pt x="628180" y="126022"/>
                  </a:lnTo>
                  <a:lnTo>
                    <a:pt x="629678" y="138912"/>
                  </a:lnTo>
                  <a:lnTo>
                    <a:pt x="629970" y="170205"/>
                  </a:lnTo>
                  <a:lnTo>
                    <a:pt x="615632" y="172847"/>
                  </a:lnTo>
                  <a:lnTo>
                    <a:pt x="615340" y="176212"/>
                  </a:lnTo>
                  <a:lnTo>
                    <a:pt x="615391" y="181190"/>
                  </a:lnTo>
                  <a:lnTo>
                    <a:pt x="617105" y="209969"/>
                  </a:lnTo>
                  <a:lnTo>
                    <a:pt x="692848" y="210858"/>
                  </a:lnTo>
                  <a:lnTo>
                    <a:pt x="694004" y="204990"/>
                  </a:lnTo>
                  <a:lnTo>
                    <a:pt x="694397" y="199085"/>
                  </a:lnTo>
                  <a:close/>
                </a:path>
                <a:path w="1711960" h="217170">
                  <a:moveTo>
                    <a:pt x="849426" y="137452"/>
                  </a:moveTo>
                  <a:lnTo>
                    <a:pt x="829170" y="80568"/>
                  </a:lnTo>
                  <a:lnTo>
                    <a:pt x="799122" y="64325"/>
                  </a:lnTo>
                  <a:lnTo>
                    <a:pt x="799122" y="138899"/>
                  </a:lnTo>
                  <a:lnTo>
                    <a:pt x="797636" y="150609"/>
                  </a:lnTo>
                  <a:lnTo>
                    <a:pt x="797572" y="151104"/>
                  </a:lnTo>
                  <a:lnTo>
                    <a:pt x="793305" y="159677"/>
                  </a:lnTo>
                  <a:lnTo>
                    <a:pt x="786904" y="164744"/>
                  </a:lnTo>
                  <a:lnTo>
                    <a:pt x="778941" y="166408"/>
                  </a:lnTo>
                  <a:lnTo>
                    <a:pt x="770674" y="164579"/>
                  </a:lnTo>
                  <a:lnTo>
                    <a:pt x="763041" y="159245"/>
                  </a:lnTo>
                  <a:lnTo>
                    <a:pt x="757428" y="150609"/>
                  </a:lnTo>
                  <a:lnTo>
                    <a:pt x="755256" y="138899"/>
                  </a:lnTo>
                  <a:lnTo>
                    <a:pt x="756424" y="127901"/>
                  </a:lnTo>
                  <a:lnTo>
                    <a:pt x="756450" y="127660"/>
                  </a:lnTo>
                  <a:lnTo>
                    <a:pt x="760310" y="118249"/>
                  </a:lnTo>
                  <a:lnTo>
                    <a:pt x="760412" y="118033"/>
                  </a:lnTo>
                  <a:lnTo>
                    <a:pt x="767626" y="111391"/>
                  </a:lnTo>
                  <a:lnTo>
                    <a:pt x="767346" y="111391"/>
                  </a:lnTo>
                  <a:lnTo>
                    <a:pt x="778941" y="108775"/>
                  </a:lnTo>
                  <a:lnTo>
                    <a:pt x="788136" y="111391"/>
                  </a:lnTo>
                  <a:lnTo>
                    <a:pt x="794397" y="118249"/>
                  </a:lnTo>
                  <a:lnTo>
                    <a:pt x="797890" y="127660"/>
                  </a:lnTo>
                  <a:lnTo>
                    <a:pt x="797979" y="127901"/>
                  </a:lnTo>
                  <a:lnTo>
                    <a:pt x="799122" y="138899"/>
                  </a:lnTo>
                  <a:lnTo>
                    <a:pt x="799122" y="64325"/>
                  </a:lnTo>
                  <a:lnTo>
                    <a:pt x="748411" y="64566"/>
                  </a:lnTo>
                  <a:lnTo>
                    <a:pt x="708012" y="101244"/>
                  </a:lnTo>
                  <a:lnTo>
                    <a:pt x="702017" y="136855"/>
                  </a:lnTo>
                  <a:lnTo>
                    <a:pt x="707644" y="173101"/>
                  </a:lnTo>
                  <a:lnTo>
                    <a:pt x="723366" y="197802"/>
                  </a:lnTo>
                  <a:lnTo>
                    <a:pt x="747420" y="211924"/>
                  </a:lnTo>
                  <a:lnTo>
                    <a:pt x="778052" y="216420"/>
                  </a:lnTo>
                  <a:lnTo>
                    <a:pt x="810183" y="209765"/>
                  </a:lnTo>
                  <a:lnTo>
                    <a:pt x="832383" y="192074"/>
                  </a:lnTo>
                  <a:lnTo>
                    <a:pt x="845261" y="166814"/>
                  </a:lnTo>
                  <a:lnTo>
                    <a:pt x="845324" y="166408"/>
                  </a:lnTo>
                  <a:lnTo>
                    <a:pt x="849426" y="137452"/>
                  </a:lnTo>
                  <a:close/>
                </a:path>
                <a:path w="1711960" h="217170">
                  <a:moveTo>
                    <a:pt x="1013866" y="81584"/>
                  </a:moveTo>
                  <a:lnTo>
                    <a:pt x="1010526" y="77165"/>
                  </a:lnTo>
                  <a:lnTo>
                    <a:pt x="1000899" y="69418"/>
                  </a:lnTo>
                  <a:lnTo>
                    <a:pt x="986282" y="62052"/>
                  </a:lnTo>
                  <a:lnTo>
                    <a:pt x="967955" y="58775"/>
                  </a:lnTo>
                  <a:lnTo>
                    <a:pt x="953427" y="58991"/>
                  </a:lnTo>
                  <a:lnTo>
                    <a:pt x="944956" y="60528"/>
                  </a:lnTo>
                  <a:lnTo>
                    <a:pt x="939292" y="64706"/>
                  </a:lnTo>
                  <a:lnTo>
                    <a:pt x="933157" y="72821"/>
                  </a:lnTo>
                  <a:lnTo>
                    <a:pt x="923798" y="52920"/>
                  </a:lnTo>
                  <a:lnTo>
                    <a:pt x="894257" y="57492"/>
                  </a:lnTo>
                  <a:lnTo>
                    <a:pt x="873950" y="60947"/>
                  </a:lnTo>
                  <a:lnTo>
                    <a:pt x="864717" y="63157"/>
                  </a:lnTo>
                  <a:lnTo>
                    <a:pt x="869391" y="101180"/>
                  </a:lnTo>
                  <a:lnTo>
                    <a:pt x="886358" y="99707"/>
                  </a:lnTo>
                  <a:lnTo>
                    <a:pt x="886942" y="100304"/>
                  </a:lnTo>
                  <a:lnTo>
                    <a:pt x="886637" y="169037"/>
                  </a:lnTo>
                  <a:lnTo>
                    <a:pt x="867346" y="170192"/>
                  </a:lnTo>
                  <a:lnTo>
                    <a:pt x="867219" y="181356"/>
                  </a:lnTo>
                  <a:lnTo>
                    <a:pt x="867384" y="189280"/>
                  </a:lnTo>
                  <a:lnTo>
                    <a:pt x="868045" y="197751"/>
                  </a:lnTo>
                  <a:lnTo>
                    <a:pt x="869391" y="210566"/>
                  </a:lnTo>
                  <a:lnTo>
                    <a:pt x="918019" y="210820"/>
                  </a:lnTo>
                  <a:lnTo>
                    <a:pt x="951903" y="210680"/>
                  </a:lnTo>
                  <a:lnTo>
                    <a:pt x="967955" y="209969"/>
                  </a:lnTo>
                  <a:lnTo>
                    <a:pt x="967371" y="171958"/>
                  </a:lnTo>
                  <a:lnTo>
                    <a:pt x="937539" y="168148"/>
                  </a:lnTo>
                  <a:lnTo>
                    <a:pt x="936371" y="161239"/>
                  </a:lnTo>
                  <a:lnTo>
                    <a:pt x="935570" y="152488"/>
                  </a:lnTo>
                  <a:lnTo>
                    <a:pt x="935202" y="140081"/>
                  </a:lnTo>
                  <a:lnTo>
                    <a:pt x="937044" y="128054"/>
                  </a:lnTo>
                  <a:lnTo>
                    <a:pt x="942225" y="118719"/>
                  </a:lnTo>
                  <a:lnTo>
                    <a:pt x="950252" y="112687"/>
                  </a:lnTo>
                  <a:lnTo>
                    <a:pt x="960640" y="110540"/>
                  </a:lnTo>
                  <a:lnTo>
                    <a:pt x="970876" y="110540"/>
                  </a:lnTo>
                  <a:lnTo>
                    <a:pt x="982865" y="122237"/>
                  </a:lnTo>
                  <a:lnTo>
                    <a:pt x="987996" y="116992"/>
                  </a:lnTo>
                  <a:lnTo>
                    <a:pt x="998486" y="104216"/>
                  </a:lnTo>
                  <a:lnTo>
                    <a:pt x="1008913" y="90284"/>
                  </a:lnTo>
                  <a:lnTo>
                    <a:pt x="1013866" y="81584"/>
                  </a:lnTo>
                  <a:close/>
                </a:path>
                <a:path w="1711960" h="217170">
                  <a:moveTo>
                    <a:pt x="1333436" y="177177"/>
                  </a:moveTo>
                  <a:lnTo>
                    <a:pt x="1333233" y="172720"/>
                  </a:lnTo>
                  <a:lnTo>
                    <a:pt x="1333119" y="169913"/>
                  </a:lnTo>
                  <a:lnTo>
                    <a:pt x="1332865" y="168148"/>
                  </a:lnTo>
                  <a:lnTo>
                    <a:pt x="1332826" y="167868"/>
                  </a:lnTo>
                  <a:lnTo>
                    <a:pt x="1308557" y="168148"/>
                  </a:lnTo>
                  <a:lnTo>
                    <a:pt x="1308455" y="163766"/>
                  </a:lnTo>
                  <a:lnTo>
                    <a:pt x="1307934" y="137515"/>
                  </a:lnTo>
                  <a:lnTo>
                    <a:pt x="1307896" y="135089"/>
                  </a:lnTo>
                  <a:lnTo>
                    <a:pt x="1307782" y="124231"/>
                  </a:lnTo>
                  <a:lnTo>
                    <a:pt x="1307706" y="115506"/>
                  </a:lnTo>
                  <a:lnTo>
                    <a:pt x="1307858" y="110464"/>
                  </a:lnTo>
                  <a:lnTo>
                    <a:pt x="1307922" y="108204"/>
                  </a:lnTo>
                  <a:lnTo>
                    <a:pt x="1307973" y="106451"/>
                  </a:lnTo>
                  <a:lnTo>
                    <a:pt x="1308557" y="105854"/>
                  </a:lnTo>
                  <a:lnTo>
                    <a:pt x="1329029" y="101473"/>
                  </a:lnTo>
                  <a:lnTo>
                    <a:pt x="1329613" y="101473"/>
                  </a:lnTo>
                  <a:lnTo>
                    <a:pt x="1329575" y="100418"/>
                  </a:lnTo>
                  <a:lnTo>
                    <a:pt x="1328166" y="69278"/>
                  </a:lnTo>
                  <a:lnTo>
                    <a:pt x="1328039" y="66586"/>
                  </a:lnTo>
                  <a:lnTo>
                    <a:pt x="1327988" y="65443"/>
                  </a:lnTo>
                  <a:lnTo>
                    <a:pt x="1327886" y="63157"/>
                  </a:lnTo>
                  <a:lnTo>
                    <a:pt x="1327861" y="62585"/>
                  </a:lnTo>
                  <a:lnTo>
                    <a:pt x="1326883" y="61760"/>
                  </a:lnTo>
                  <a:lnTo>
                    <a:pt x="1320101" y="61544"/>
                  </a:lnTo>
                  <a:lnTo>
                    <a:pt x="1265859" y="63157"/>
                  </a:lnTo>
                  <a:lnTo>
                    <a:pt x="1265859" y="77774"/>
                  </a:lnTo>
                  <a:lnTo>
                    <a:pt x="1262583" y="75488"/>
                  </a:lnTo>
                  <a:lnTo>
                    <a:pt x="1254734" y="71145"/>
                  </a:lnTo>
                  <a:lnTo>
                    <a:pt x="1254734" y="136575"/>
                  </a:lnTo>
                  <a:lnTo>
                    <a:pt x="1253058" y="147485"/>
                  </a:lnTo>
                  <a:lnTo>
                    <a:pt x="1253020" y="147739"/>
                  </a:lnTo>
                  <a:lnTo>
                    <a:pt x="1248257" y="156311"/>
                  </a:lnTo>
                  <a:lnTo>
                    <a:pt x="1241044" y="161823"/>
                  </a:lnTo>
                  <a:lnTo>
                    <a:pt x="1231925" y="163766"/>
                  </a:lnTo>
                  <a:lnTo>
                    <a:pt x="1223416" y="161823"/>
                  </a:lnTo>
                  <a:lnTo>
                    <a:pt x="1216075" y="156311"/>
                  </a:lnTo>
                  <a:lnTo>
                    <a:pt x="1210779" y="147485"/>
                  </a:lnTo>
                  <a:lnTo>
                    <a:pt x="1208925" y="136575"/>
                  </a:lnTo>
                  <a:lnTo>
                    <a:pt x="1208824" y="135978"/>
                  </a:lnTo>
                  <a:lnTo>
                    <a:pt x="1210551" y="124231"/>
                  </a:lnTo>
                  <a:lnTo>
                    <a:pt x="1215478" y="115506"/>
                  </a:lnTo>
                  <a:lnTo>
                    <a:pt x="1223137" y="110083"/>
                  </a:lnTo>
                  <a:lnTo>
                    <a:pt x="1233106" y="108204"/>
                  </a:lnTo>
                  <a:lnTo>
                    <a:pt x="1241539" y="110464"/>
                  </a:lnTo>
                  <a:lnTo>
                    <a:pt x="1248410" y="116573"/>
                  </a:lnTo>
                  <a:lnTo>
                    <a:pt x="1253032" y="125603"/>
                  </a:lnTo>
                  <a:lnTo>
                    <a:pt x="1254633" y="135978"/>
                  </a:lnTo>
                  <a:lnTo>
                    <a:pt x="1254734" y="136575"/>
                  </a:lnTo>
                  <a:lnTo>
                    <a:pt x="1254734" y="71145"/>
                  </a:lnTo>
                  <a:lnTo>
                    <a:pt x="1253528" y="70472"/>
                  </a:lnTo>
                  <a:lnTo>
                    <a:pt x="1239812" y="65443"/>
                  </a:lnTo>
                  <a:lnTo>
                    <a:pt x="1222565" y="63157"/>
                  </a:lnTo>
                  <a:lnTo>
                    <a:pt x="1199730" y="66586"/>
                  </a:lnTo>
                  <a:lnTo>
                    <a:pt x="1178610" y="78295"/>
                  </a:lnTo>
                  <a:lnTo>
                    <a:pt x="1163078" y="100418"/>
                  </a:lnTo>
                  <a:lnTo>
                    <a:pt x="1157046" y="135089"/>
                  </a:lnTo>
                  <a:lnTo>
                    <a:pt x="1163358" y="172720"/>
                  </a:lnTo>
                  <a:lnTo>
                    <a:pt x="1179271" y="196748"/>
                  </a:lnTo>
                  <a:lnTo>
                    <a:pt x="1199134" y="208800"/>
                  </a:lnTo>
                  <a:lnTo>
                    <a:pt x="1200315" y="209486"/>
                  </a:lnTo>
                  <a:lnTo>
                    <a:pt x="1221701" y="213207"/>
                  </a:lnTo>
                  <a:lnTo>
                    <a:pt x="1239113" y="212902"/>
                  </a:lnTo>
                  <a:lnTo>
                    <a:pt x="1248994" y="210845"/>
                  </a:lnTo>
                  <a:lnTo>
                    <a:pt x="1249184" y="210845"/>
                  </a:lnTo>
                  <a:lnTo>
                    <a:pt x="1255991" y="205066"/>
                  </a:lnTo>
                  <a:lnTo>
                    <a:pt x="1263230" y="193890"/>
                  </a:lnTo>
                  <a:lnTo>
                    <a:pt x="1266139" y="207924"/>
                  </a:lnTo>
                  <a:lnTo>
                    <a:pt x="1266139" y="208800"/>
                  </a:lnTo>
                  <a:lnTo>
                    <a:pt x="1276388" y="209486"/>
                  </a:lnTo>
                  <a:lnTo>
                    <a:pt x="1332534" y="210845"/>
                  </a:lnTo>
                  <a:lnTo>
                    <a:pt x="1333157" y="205066"/>
                  </a:lnTo>
                  <a:lnTo>
                    <a:pt x="1333195" y="204736"/>
                  </a:lnTo>
                  <a:lnTo>
                    <a:pt x="1333360" y="196748"/>
                  </a:lnTo>
                  <a:lnTo>
                    <a:pt x="1333423" y="193890"/>
                  </a:lnTo>
                  <a:lnTo>
                    <a:pt x="1333436" y="177177"/>
                  </a:lnTo>
                  <a:close/>
                </a:path>
                <a:path w="1711960" h="217170">
                  <a:moveTo>
                    <a:pt x="1526324" y="199085"/>
                  </a:moveTo>
                  <a:lnTo>
                    <a:pt x="1525943" y="189547"/>
                  </a:lnTo>
                  <a:lnTo>
                    <a:pt x="1524787" y="172847"/>
                  </a:lnTo>
                  <a:lnTo>
                    <a:pt x="1512493" y="170205"/>
                  </a:lnTo>
                  <a:lnTo>
                    <a:pt x="1512785" y="131889"/>
                  </a:lnTo>
                  <a:lnTo>
                    <a:pt x="1507617" y="94526"/>
                  </a:lnTo>
                  <a:lnTo>
                    <a:pt x="1494002" y="71640"/>
                  </a:lnTo>
                  <a:lnTo>
                    <a:pt x="1474787" y="60159"/>
                  </a:lnTo>
                  <a:lnTo>
                    <a:pt x="1452829" y="57023"/>
                  </a:lnTo>
                  <a:lnTo>
                    <a:pt x="1438249" y="57302"/>
                  </a:lnTo>
                  <a:lnTo>
                    <a:pt x="1429397" y="59321"/>
                  </a:lnTo>
                  <a:lnTo>
                    <a:pt x="1422692" y="64795"/>
                  </a:lnTo>
                  <a:lnTo>
                    <a:pt x="1414526" y="75450"/>
                  </a:lnTo>
                  <a:lnTo>
                    <a:pt x="1405166" y="54394"/>
                  </a:lnTo>
                  <a:lnTo>
                    <a:pt x="1376210" y="57645"/>
                  </a:lnTo>
                  <a:lnTo>
                    <a:pt x="1356296" y="60185"/>
                  </a:lnTo>
                  <a:lnTo>
                    <a:pt x="1347241" y="61988"/>
                  </a:lnTo>
                  <a:lnTo>
                    <a:pt x="1351927" y="102933"/>
                  </a:lnTo>
                  <a:lnTo>
                    <a:pt x="1368894" y="101473"/>
                  </a:lnTo>
                  <a:lnTo>
                    <a:pt x="1369479" y="102069"/>
                  </a:lnTo>
                  <a:lnTo>
                    <a:pt x="1369187" y="171970"/>
                  </a:lnTo>
                  <a:lnTo>
                    <a:pt x="1349883" y="173139"/>
                  </a:lnTo>
                  <a:lnTo>
                    <a:pt x="1349756" y="184238"/>
                  </a:lnTo>
                  <a:lnTo>
                    <a:pt x="1349921" y="191846"/>
                  </a:lnTo>
                  <a:lnTo>
                    <a:pt x="1350581" y="199440"/>
                  </a:lnTo>
                  <a:lnTo>
                    <a:pt x="1351927" y="210566"/>
                  </a:lnTo>
                  <a:lnTo>
                    <a:pt x="1393253" y="210820"/>
                  </a:lnTo>
                  <a:lnTo>
                    <a:pt x="1422107" y="210680"/>
                  </a:lnTo>
                  <a:lnTo>
                    <a:pt x="1435874" y="209969"/>
                  </a:lnTo>
                  <a:lnTo>
                    <a:pt x="1435277" y="174891"/>
                  </a:lnTo>
                  <a:lnTo>
                    <a:pt x="1417739" y="171081"/>
                  </a:lnTo>
                  <a:lnTo>
                    <a:pt x="1417434" y="138912"/>
                  </a:lnTo>
                  <a:lnTo>
                    <a:pt x="1419263" y="126885"/>
                  </a:lnTo>
                  <a:lnTo>
                    <a:pt x="1424127" y="117563"/>
                  </a:lnTo>
                  <a:lnTo>
                    <a:pt x="1431137" y="111531"/>
                  </a:lnTo>
                  <a:lnTo>
                    <a:pt x="1439367" y="109385"/>
                  </a:lnTo>
                  <a:lnTo>
                    <a:pt x="1448765" y="111239"/>
                  </a:lnTo>
                  <a:lnTo>
                    <a:pt x="1455762" y="116789"/>
                  </a:lnTo>
                  <a:lnTo>
                    <a:pt x="1460106" y="126022"/>
                  </a:lnTo>
                  <a:lnTo>
                    <a:pt x="1461604" y="138912"/>
                  </a:lnTo>
                  <a:lnTo>
                    <a:pt x="1461897" y="170205"/>
                  </a:lnTo>
                  <a:lnTo>
                    <a:pt x="1447571" y="172847"/>
                  </a:lnTo>
                  <a:lnTo>
                    <a:pt x="1447266" y="176212"/>
                  </a:lnTo>
                  <a:lnTo>
                    <a:pt x="1447304" y="181190"/>
                  </a:lnTo>
                  <a:lnTo>
                    <a:pt x="1449031" y="209969"/>
                  </a:lnTo>
                  <a:lnTo>
                    <a:pt x="1524787" y="210858"/>
                  </a:lnTo>
                  <a:lnTo>
                    <a:pt x="1525943" y="204990"/>
                  </a:lnTo>
                  <a:lnTo>
                    <a:pt x="1526324" y="199085"/>
                  </a:lnTo>
                  <a:close/>
                </a:path>
                <a:path w="1711960" h="217170">
                  <a:moveTo>
                    <a:pt x="1711477" y="210566"/>
                  </a:moveTo>
                  <a:lnTo>
                    <a:pt x="1711185" y="167259"/>
                  </a:lnTo>
                  <a:lnTo>
                    <a:pt x="1706664" y="166979"/>
                  </a:lnTo>
                  <a:lnTo>
                    <a:pt x="1687779" y="165811"/>
                  </a:lnTo>
                  <a:lnTo>
                    <a:pt x="1687677" y="105562"/>
                  </a:lnTo>
                  <a:lnTo>
                    <a:pt x="1687614" y="71932"/>
                  </a:lnTo>
                  <a:lnTo>
                    <a:pt x="1687499" y="850"/>
                  </a:lnTo>
                  <a:lnTo>
                    <a:pt x="1677123" y="647"/>
                  </a:lnTo>
                  <a:lnTo>
                    <a:pt x="1649615" y="647"/>
                  </a:lnTo>
                  <a:lnTo>
                    <a:pt x="1607693" y="850"/>
                  </a:lnTo>
                  <a:lnTo>
                    <a:pt x="1611744" y="850"/>
                  </a:lnTo>
                  <a:lnTo>
                    <a:pt x="1611439" y="6362"/>
                  </a:lnTo>
                  <a:lnTo>
                    <a:pt x="1610601" y="18592"/>
                  </a:lnTo>
                  <a:lnTo>
                    <a:pt x="1610055" y="31102"/>
                  </a:lnTo>
                  <a:lnTo>
                    <a:pt x="1610575" y="37426"/>
                  </a:lnTo>
                  <a:lnTo>
                    <a:pt x="1611744" y="38290"/>
                  </a:lnTo>
                  <a:lnTo>
                    <a:pt x="1633093" y="41503"/>
                  </a:lnTo>
                  <a:lnTo>
                    <a:pt x="1633093" y="71932"/>
                  </a:lnTo>
                  <a:lnTo>
                    <a:pt x="1631149" y="70243"/>
                  </a:lnTo>
                  <a:lnTo>
                    <a:pt x="1627835" y="68237"/>
                  </a:lnTo>
                  <a:lnTo>
                    <a:pt x="1627835" y="137731"/>
                  </a:lnTo>
                  <a:lnTo>
                    <a:pt x="1626349" y="150215"/>
                  </a:lnTo>
                  <a:lnTo>
                    <a:pt x="1622310" y="159270"/>
                  </a:lnTo>
                  <a:lnTo>
                    <a:pt x="1615770" y="165087"/>
                  </a:lnTo>
                  <a:lnTo>
                    <a:pt x="1615528" y="165087"/>
                  </a:lnTo>
                  <a:lnTo>
                    <a:pt x="1607350" y="166979"/>
                  </a:lnTo>
                  <a:lnTo>
                    <a:pt x="1588046" y="137452"/>
                  </a:lnTo>
                  <a:lnTo>
                    <a:pt x="1589163" y="125310"/>
                  </a:lnTo>
                  <a:lnTo>
                    <a:pt x="1589265" y="124206"/>
                  </a:lnTo>
                  <a:lnTo>
                    <a:pt x="1593024" y="114160"/>
                  </a:lnTo>
                  <a:lnTo>
                    <a:pt x="1599412" y="107797"/>
                  </a:lnTo>
                  <a:lnTo>
                    <a:pt x="1608531" y="105562"/>
                  </a:lnTo>
                  <a:lnTo>
                    <a:pt x="1616354" y="108127"/>
                  </a:lnTo>
                  <a:lnTo>
                    <a:pt x="1622463" y="115074"/>
                  </a:lnTo>
                  <a:lnTo>
                    <a:pt x="1626425" y="125310"/>
                  </a:lnTo>
                  <a:lnTo>
                    <a:pt x="1627797" y="137452"/>
                  </a:lnTo>
                  <a:lnTo>
                    <a:pt x="1627835" y="137731"/>
                  </a:lnTo>
                  <a:lnTo>
                    <a:pt x="1627835" y="68237"/>
                  </a:lnTo>
                  <a:lnTo>
                    <a:pt x="1625015" y="66522"/>
                  </a:lnTo>
                  <a:lnTo>
                    <a:pt x="1614220" y="62801"/>
                  </a:lnTo>
                  <a:lnTo>
                    <a:pt x="1598295" y="61099"/>
                  </a:lnTo>
                  <a:lnTo>
                    <a:pt x="1575701" y="64249"/>
                  </a:lnTo>
                  <a:lnTo>
                    <a:pt x="1555076" y="75730"/>
                  </a:lnTo>
                  <a:lnTo>
                    <a:pt x="1540052" y="98615"/>
                  </a:lnTo>
                  <a:lnTo>
                    <a:pt x="1534248" y="135966"/>
                  </a:lnTo>
                  <a:lnTo>
                    <a:pt x="1541106" y="173558"/>
                  </a:lnTo>
                  <a:lnTo>
                    <a:pt x="1558226" y="197472"/>
                  </a:lnTo>
                  <a:lnTo>
                    <a:pt x="1580388" y="210096"/>
                  </a:lnTo>
                  <a:lnTo>
                    <a:pt x="1602384" y="213779"/>
                  </a:lnTo>
                  <a:lnTo>
                    <a:pt x="1619732" y="213588"/>
                  </a:lnTo>
                  <a:lnTo>
                    <a:pt x="1629359" y="212178"/>
                  </a:lnTo>
                  <a:lnTo>
                    <a:pt x="1634705" y="208356"/>
                  </a:lnTo>
                  <a:lnTo>
                    <a:pt x="1639239" y="200914"/>
                  </a:lnTo>
                  <a:lnTo>
                    <a:pt x="1642795" y="211556"/>
                  </a:lnTo>
                  <a:lnTo>
                    <a:pt x="1645272" y="211556"/>
                  </a:lnTo>
                  <a:lnTo>
                    <a:pt x="1654149" y="211924"/>
                  </a:lnTo>
                  <a:lnTo>
                    <a:pt x="1677771" y="211556"/>
                  </a:lnTo>
                  <a:lnTo>
                    <a:pt x="1711477" y="2105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120334" y="4915757"/>
              <a:ext cx="1687511" cy="53022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506550" y="4915757"/>
              <a:ext cx="1921031" cy="23104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950640" y="4915763"/>
              <a:ext cx="939800" cy="300355"/>
            </a:xfrm>
            <a:custGeom>
              <a:avLst/>
              <a:gdLst/>
              <a:ahLst/>
              <a:cxnLst/>
              <a:rect l="l" t="t" r="r" b="b"/>
              <a:pathLst>
                <a:path w="939800" h="300354">
                  <a:moveTo>
                    <a:pt x="172923" y="174002"/>
                  </a:moveTo>
                  <a:lnTo>
                    <a:pt x="166433" y="149961"/>
                  </a:lnTo>
                  <a:lnTo>
                    <a:pt x="164325" y="147624"/>
                  </a:lnTo>
                  <a:lnTo>
                    <a:pt x="152158" y="134124"/>
                  </a:lnTo>
                  <a:lnTo>
                    <a:pt x="137883" y="125361"/>
                  </a:lnTo>
                  <a:lnTo>
                    <a:pt x="131394" y="122542"/>
                  </a:lnTo>
                  <a:lnTo>
                    <a:pt x="136563" y="119354"/>
                  </a:lnTo>
                  <a:lnTo>
                    <a:pt x="147916" y="111086"/>
                  </a:lnTo>
                  <a:lnTo>
                    <a:pt x="153771" y="103543"/>
                  </a:lnTo>
                  <a:lnTo>
                    <a:pt x="159283" y="96418"/>
                  </a:lnTo>
                  <a:lnTo>
                    <a:pt x="164439" y="73990"/>
                  </a:lnTo>
                  <a:lnTo>
                    <a:pt x="161912" y="66268"/>
                  </a:lnTo>
                  <a:lnTo>
                    <a:pt x="161810" y="65963"/>
                  </a:lnTo>
                  <a:lnTo>
                    <a:pt x="154533" y="43802"/>
                  </a:lnTo>
                  <a:lnTo>
                    <a:pt x="131521" y="27368"/>
                  </a:lnTo>
                  <a:lnTo>
                    <a:pt x="131673" y="27368"/>
                  </a:lnTo>
                  <a:lnTo>
                    <a:pt x="115900" y="23241"/>
                  </a:lnTo>
                  <a:lnTo>
                    <a:pt x="115900" y="164363"/>
                  </a:lnTo>
                  <a:lnTo>
                    <a:pt x="109969" y="175450"/>
                  </a:lnTo>
                  <a:lnTo>
                    <a:pt x="96964" y="180441"/>
                  </a:lnTo>
                  <a:lnTo>
                    <a:pt x="84074" y="181724"/>
                  </a:lnTo>
                  <a:lnTo>
                    <a:pt x="78460" y="181724"/>
                  </a:lnTo>
                  <a:lnTo>
                    <a:pt x="78498" y="178104"/>
                  </a:lnTo>
                  <a:lnTo>
                    <a:pt x="78613" y="164363"/>
                  </a:lnTo>
                  <a:lnTo>
                    <a:pt x="78740" y="149961"/>
                  </a:lnTo>
                  <a:lnTo>
                    <a:pt x="78752" y="147980"/>
                  </a:lnTo>
                  <a:lnTo>
                    <a:pt x="84556" y="147624"/>
                  </a:lnTo>
                  <a:lnTo>
                    <a:pt x="97332" y="148386"/>
                  </a:lnTo>
                  <a:lnTo>
                    <a:pt x="110096" y="153047"/>
                  </a:lnTo>
                  <a:lnTo>
                    <a:pt x="115900" y="164363"/>
                  </a:lnTo>
                  <a:lnTo>
                    <a:pt x="115900" y="23241"/>
                  </a:lnTo>
                  <a:lnTo>
                    <a:pt x="110045" y="21704"/>
                  </a:lnTo>
                  <a:lnTo>
                    <a:pt x="110045" y="84505"/>
                  </a:lnTo>
                  <a:lnTo>
                    <a:pt x="104851" y="95796"/>
                  </a:lnTo>
                  <a:lnTo>
                    <a:pt x="93713" y="101485"/>
                  </a:lnTo>
                  <a:lnTo>
                    <a:pt x="82054" y="103543"/>
                  </a:lnTo>
                  <a:lnTo>
                    <a:pt x="77584" y="103543"/>
                  </a:lnTo>
                  <a:lnTo>
                    <a:pt x="77889" y="84505"/>
                  </a:lnTo>
                  <a:lnTo>
                    <a:pt x="77927" y="82003"/>
                  </a:lnTo>
                  <a:lnTo>
                    <a:pt x="78054" y="73990"/>
                  </a:lnTo>
                  <a:lnTo>
                    <a:pt x="78168" y="66802"/>
                  </a:lnTo>
                  <a:lnTo>
                    <a:pt x="77304" y="66802"/>
                  </a:lnTo>
                  <a:lnTo>
                    <a:pt x="83235" y="65963"/>
                  </a:lnTo>
                  <a:lnTo>
                    <a:pt x="94335" y="66268"/>
                  </a:lnTo>
                  <a:lnTo>
                    <a:pt x="105321" y="71234"/>
                  </a:lnTo>
                  <a:lnTo>
                    <a:pt x="110045" y="84505"/>
                  </a:lnTo>
                  <a:lnTo>
                    <a:pt x="110045" y="21704"/>
                  </a:lnTo>
                  <a:lnTo>
                    <a:pt x="105092" y="20396"/>
                  </a:lnTo>
                  <a:lnTo>
                    <a:pt x="86118" y="19050"/>
                  </a:lnTo>
                  <a:lnTo>
                    <a:pt x="66230" y="19050"/>
                  </a:lnTo>
                  <a:lnTo>
                    <a:pt x="51054" y="19367"/>
                  </a:lnTo>
                  <a:lnTo>
                    <a:pt x="1244" y="21932"/>
                  </a:lnTo>
                  <a:lnTo>
                    <a:pt x="762" y="27368"/>
                  </a:lnTo>
                  <a:lnTo>
                    <a:pt x="0" y="40170"/>
                  </a:lnTo>
                  <a:lnTo>
                    <a:pt x="12" y="55105"/>
                  </a:lnTo>
                  <a:lnTo>
                    <a:pt x="1676" y="65963"/>
                  </a:lnTo>
                  <a:lnTo>
                    <a:pt x="1727" y="66268"/>
                  </a:lnTo>
                  <a:lnTo>
                    <a:pt x="1828" y="66954"/>
                  </a:lnTo>
                  <a:lnTo>
                    <a:pt x="5486" y="66802"/>
                  </a:lnTo>
                  <a:lnTo>
                    <a:pt x="23774" y="66802"/>
                  </a:lnTo>
                  <a:lnTo>
                    <a:pt x="27279" y="67271"/>
                  </a:lnTo>
                  <a:lnTo>
                    <a:pt x="28702" y="69659"/>
                  </a:lnTo>
                  <a:lnTo>
                    <a:pt x="28651" y="84505"/>
                  </a:lnTo>
                  <a:lnTo>
                    <a:pt x="27152" y="114693"/>
                  </a:lnTo>
                  <a:lnTo>
                    <a:pt x="23710" y="174002"/>
                  </a:lnTo>
                  <a:lnTo>
                    <a:pt x="23634" y="175450"/>
                  </a:lnTo>
                  <a:lnTo>
                    <a:pt x="23558" y="176644"/>
                  </a:lnTo>
                  <a:lnTo>
                    <a:pt x="23469" y="178104"/>
                  </a:lnTo>
                  <a:lnTo>
                    <a:pt x="4178" y="176644"/>
                  </a:lnTo>
                  <a:lnTo>
                    <a:pt x="2413" y="178981"/>
                  </a:lnTo>
                  <a:lnTo>
                    <a:pt x="1422" y="185267"/>
                  </a:lnTo>
                  <a:lnTo>
                    <a:pt x="774" y="197878"/>
                  </a:lnTo>
                  <a:lnTo>
                    <a:pt x="736" y="212750"/>
                  </a:lnTo>
                  <a:lnTo>
                    <a:pt x="1536" y="225780"/>
                  </a:lnTo>
                  <a:lnTo>
                    <a:pt x="21513" y="227444"/>
                  </a:lnTo>
                  <a:lnTo>
                    <a:pt x="43484" y="228841"/>
                  </a:lnTo>
                  <a:lnTo>
                    <a:pt x="65824" y="229806"/>
                  </a:lnTo>
                  <a:lnTo>
                    <a:pt x="86944" y="230162"/>
                  </a:lnTo>
                  <a:lnTo>
                    <a:pt x="121970" y="228015"/>
                  </a:lnTo>
                  <a:lnTo>
                    <a:pt x="149123" y="219748"/>
                  </a:lnTo>
                  <a:lnTo>
                    <a:pt x="166687" y="202653"/>
                  </a:lnTo>
                  <a:lnTo>
                    <a:pt x="171246" y="181724"/>
                  </a:lnTo>
                  <a:lnTo>
                    <a:pt x="172923" y="174002"/>
                  </a:lnTo>
                  <a:close/>
                </a:path>
                <a:path w="939800" h="300354">
                  <a:moveTo>
                    <a:pt x="363740" y="191223"/>
                  </a:moveTo>
                  <a:lnTo>
                    <a:pt x="363550" y="186766"/>
                  </a:lnTo>
                  <a:lnTo>
                    <a:pt x="363423" y="183959"/>
                  </a:lnTo>
                  <a:lnTo>
                    <a:pt x="363169" y="182194"/>
                  </a:lnTo>
                  <a:lnTo>
                    <a:pt x="363131" y="181914"/>
                  </a:lnTo>
                  <a:lnTo>
                    <a:pt x="338861" y="182194"/>
                  </a:lnTo>
                  <a:lnTo>
                    <a:pt x="338759" y="177812"/>
                  </a:lnTo>
                  <a:lnTo>
                    <a:pt x="338239" y="151561"/>
                  </a:lnTo>
                  <a:lnTo>
                    <a:pt x="338213" y="149136"/>
                  </a:lnTo>
                  <a:lnTo>
                    <a:pt x="338086" y="138277"/>
                  </a:lnTo>
                  <a:lnTo>
                    <a:pt x="359333" y="115519"/>
                  </a:lnTo>
                  <a:lnTo>
                    <a:pt x="359918" y="115519"/>
                  </a:lnTo>
                  <a:lnTo>
                    <a:pt x="359892" y="114465"/>
                  </a:lnTo>
                  <a:lnTo>
                    <a:pt x="358482" y="83324"/>
                  </a:lnTo>
                  <a:lnTo>
                    <a:pt x="358355" y="80632"/>
                  </a:lnTo>
                  <a:lnTo>
                    <a:pt x="358305" y="79489"/>
                  </a:lnTo>
                  <a:lnTo>
                    <a:pt x="358190" y="77203"/>
                  </a:lnTo>
                  <a:lnTo>
                    <a:pt x="358165" y="76631"/>
                  </a:lnTo>
                  <a:lnTo>
                    <a:pt x="357200" y="75806"/>
                  </a:lnTo>
                  <a:lnTo>
                    <a:pt x="350418" y="75590"/>
                  </a:lnTo>
                  <a:lnTo>
                    <a:pt x="296164" y="77203"/>
                  </a:lnTo>
                  <a:lnTo>
                    <a:pt x="296164" y="91821"/>
                  </a:lnTo>
                  <a:lnTo>
                    <a:pt x="292900" y="89535"/>
                  </a:lnTo>
                  <a:lnTo>
                    <a:pt x="285038" y="85191"/>
                  </a:lnTo>
                  <a:lnTo>
                    <a:pt x="285038" y="150622"/>
                  </a:lnTo>
                  <a:lnTo>
                    <a:pt x="283362" y="161531"/>
                  </a:lnTo>
                  <a:lnTo>
                    <a:pt x="283324" y="161785"/>
                  </a:lnTo>
                  <a:lnTo>
                    <a:pt x="278574" y="170357"/>
                  </a:lnTo>
                  <a:lnTo>
                    <a:pt x="271348" y="175869"/>
                  </a:lnTo>
                  <a:lnTo>
                    <a:pt x="262229" y="177812"/>
                  </a:lnTo>
                  <a:lnTo>
                    <a:pt x="253733" y="175869"/>
                  </a:lnTo>
                  <a:lnTo>
                    <a:pt x="246392" y="170357"/>
                  </a:lnTo>
                  <a:lnTo>
                    <a:pt x="241096" y="161531"/>
                  </a:lnTo>
                  <a:lnTo>
                    <a:pt x="239229" y="150622"/>
                  </a:lnTo>
                  <a:lnTo>
                    <a:pt x="239128" y="150025"/>
                  </a:lnTo>
                  <a:lnTo>
                    <a:pt x="240868" y="138277"/>
                  </a:lnTo>
                  <a:lnTo>
                    <a:pt x="245783" y="129552"/>
                  </a:lnTo>
                  <a:lnTo>
                    <a:pt x="253441" y="124129"/>
                  </a:lnTo>
                  <a:lnTo>
                    <a:pt x="263410" y="122250"/>
                  </a:lnTo>
                  <a:lnTo>
                    <a:pt x="271856" y="124510"/>
                  </a:lnTo>
                  <a:lnTo>
                    <a:pt x="278726" y="130619"/>
                  </a:lnTo>
                  <a:lnTo>
                    <a:pt x="283349" y="139649"/>
                  </a:lnTo>
                  <a:lnTo>
                    <a:pt x="284949" y="150025"/>
                  </a:lnTo>
                  <a:lnTo>
                    <a:pt x="285038" y="150622"/>
                  </a:lnTo>
                  <a:lnTo>
                    <a:pt x="285038" y="85191"/>
                  </a:lnTo>
                  <a:lnTo>
                    <a:pt x="283845" y="84518"/>
                  </a:lnTo>
                  <a:lnTo>
                    <a:pt x="270129" y="79489"/>
                  </a:lnTo>
                  <a:lnTo>
                    <a:pt x="252869" y="77203"/>
                  </a:lnTo>
                  <a:lnTo>
                    <a:pt x="230047" y="80632"/>
                  </a:lnTo>
                  <a:lnTo>
                    <a:pt x="208927" y="92341"/>
                  </a:lnTo>
                  <a:lnTo>
                    <a:pt x="193395" y="114465"/>
                  </a:lnTo>
                  <a:lnTo>
                    <a:pt x="187350" y="149136"/>
                  </a:lnTo>
                  <a:lnTo>
                    <a:pt x="193675" y="186766"/>
                  </a:lnTo>
                  <a:lnTo>
                    <a:pt x="209588" y="210794"/>
                  </a:lnTo>
                  <a:lnTo>
                    <a:pt x="229438" y="222846"/>
                  </a:lnTo>
                  <a:lnTo>
                    <a:pt x="230632" y="223532"/>
                  </a:lnTo>
                  <a:lnTo>
                    <a:pt x="252006" y="227253"/>
                  </a:lnTo>
                  <a:lnTo>
                    <a:pt x="269430" y="226949"/>
                  </a:lnTo>
                  <a:lnTo>
                    <a:pt x="279311" y="224891"/>
                  </a:lnTo>
                  <a:lnTo>
                    <a:pt x="279501" y="224891"/>
                  </a:lnTo>
                  <a:lnTo>
                    <a:pt x="286296" y="219113"/>
                  </a:lnTo>
                  <a:lnTo>
                    <a:pt x="293535" y="207937"/>
                  </a:lnTo>
                  <a:lnTo>
                    <a:pt x="296443" y="221970"/>
                  </a:lnTo>
                  <a:lnTo>
                    <a:pt x="296443" y="222846"/>
                  </a:lnTo>
                  <a:lnTo>
                    <a:pt x="306692" y="223532"/>
                  </a:lnTo>
                  <a:lnTo>
                    <a:pt x="362839" y="224891"/>
                  </a:lnTo>
                  <a:lnTo>
                    <a:pt x="363474" y="219113"/>
                  </a:lnTo>
                  <a:lnTo>
                    <a:pt x="363512" y="218782"/>
                  </a:lnTo>
                  <a:lnTo>
                    <a:pt x="363677" y="210794"/>
                  </a:lnTo>
                  <a:lnTo>
                    <a:pt x="363728" y="207937"/>
                  </a:lnTo>
                  <a:lnTo>
                    <a:pt x="363740" y="191223"/>
                  </a:lnTo>
                  <a:close/>
                </a:path>
                <a:path w="939800" h="300354">
                  <a:moveTo>
                    <a:pt x="562825" y="104990"/>
                  </a:moveTo>
                  <a:lnTo>
                    <a:pt x="519341" y="77533"/>
                  </a:lnTo>
                  <a:lnTo>
                    <a:pt x="490486" y="77063"/>
                  </a:lnTo>
                  <a:lnTo>
                    <a:pt x="476719" y="77520"/>
                  </a:lnTo>
                  <a:lnTo>
                    <a:pt x="477304" y="115519"/>
                  </a:lnTo>
                  <a:lnTo>
                    <a:pt x="491921" y="116408"/>
                  </a:lnTo>
                  <a:lnTo>
                    <a:pt x="470865" y="156768"/>
                  </a:lnTo>
                  <a:lnTo>
                    <a:pt x="448640" y="115519"/>
                  </a:lnTo>
                  <a:lnTo>
                    <a:pt x="465010" y="114947"/>
                  </a:lnTo>
                  <a:lnTo>
                    <a:pt x="465315" y="111544"/>
                  </a:lnTo>
                  <a:lnTo>
                    <a:pt x="465277" y="106375"/>
                  </a:lnTo>
                  <a:lnTo>
                    <a:pt x="463562" y="76327"/>
                  </a:lnTo>
                  <a:lnTo>
                    <a:pt x="376097" y="76631"/>
                  </a:lnTo>
                  <a:lnTo>
                    <a:pt x="374992" y="82486"/>
                  </a:lnTo>
                  <a:lnTo>
                    <a:pt x="374929" y="88392"/>
                  </a:lnTo>
                  <a:lnTo>
                    <a:pt x="376186" y="97929"/>
                  </a:lnTo>
                  <a:lnTo>
                    <a:pt x="379031" y="114642"/>
                  </a:lnTo>
                  <a:lnTo>
                    <a:pt x="395122" y="115519"/>
                  </a:lnTo>
                  <a:lnTo>
                    <a:pt x="398297" y="130429"/>
                  </a:lnTo>
                  <a:lnTo>
                    <a:pt x="404075" y="144919"/>
                  </a:lnTo>
                  <a:lnTo>
                    <a:pt x="416699" y="167513"/>
                  </a:lnTo>
                  <a:lnTo>
                    <a:pt x="440448" y="206781"/>
                  </a:lnTo>
                  <a:lnTo>
                    <a:pt x="434200" y="217500"/>
                  </a:lnTo>
                  <a:lnTo>
                    <a:pt x="404825" y="264185"/>
                  </a:lnTo>
                  <a:lnTo>
                    <a:pt x="398919" y="274916"/>
                  </a:lnTo>
                  <a:lnTo>
                    <a:pt x="405130" y="284670"/>
                  </a:lnTo>
                  <a:lnTo>
                    <a:pt x="412483" y="290512"/>
                  </a:lnTo>
                  <a:lnTo>
                    <a:pt x="425691" y="294767"/>
                  </a:lnTo>
                  <a:lnTo>
                    <a:pt x="449516" y="299770"/>
                  </a:lnTo>
                  <a:lnTo>
                    <a:pt x="461060" y="281952"/>
                  </a:lnTo>
                  <a:lnTo>
                    <a:pt x="475030" y="256971"/>
                  </a:lnTo>
                  <a:lnTo>
                    <a:pt x="500507" y="207695"/>
                  </a:lnTo>
                  <a:lnTo>
                    <a:pt x="546608" y="116979"/>
                  </a:lnTo>
                  <a:lnTo>
                    <a:pt x="562698" y="116116"/>
                  </a:lnTo>
                  <a:lnTo>
                    <a:pt x="562825" y="104990"/>
                  </a:lnTo>
                  <a:close/>
                </a:path>
                <a:path w="939800" h="300354">
                  <a:moveTo>
                    <a:pt x="667219" y="224015"/>
                  </a:moveTo>
                  <a:lnTo>
                    <a:pt x="666623" y="184238"/>
                  </a:lnTo>
                  <a:lnTo>
                    <a:pt x="642645" y="182194"/>
                  </a:lnTo>
                  <a:lnTo>
                    <a:pt x="642645" y="11988"/>
                  </a:lnTo>
                  <a:lnTo>
                    <a:pt x="621957" y="10223"/>
                  </a:lnTo>
                  <a:lnTo>
                    <a:pt x="595845" y="10998"/>
                  </a:lnTo>
                  <a:lnTo>
                    <a:pt x="573468" y="12941"/>
                  </a:lnTo>
                  <a:lnTo>
                    <a:pt x="563981" y="14617"/>
                  </a:lnTo>
                  <a:lnTo>
                    <a:pt x="568655" y="54381"/>
                  </a:lnTo>
                  <a:lnTo>
                    <a:pt x="587375" y="57023"/>
                  </a:lnTo>
                  <a:lnTo>
                    <a:pt x="587959" y="57594"/>
                  </a:lnTo>
                  <a:lnTo>
                    <a:pt x="588835" y="180149"/>
                  </a:lnTo>
                  <a:lnTo>
                    <a:pt x="563676" y="184238"/>
                  </a:lnTo>
                  <a:lnTo>
                    <a:pt x="563587" y="195402"/>
                  </a:lnTo>
                  <a:lnTo>
                    <a:pt x="564083" y="203327"/>
                  </a:lnTo>
                  <a:lnTo>
                    <a:pt x="565619" y="211810"/>
                  </a:lnTo>
                  <a:lnTo>
                    <a:pt x="568655" y="224612"/>
                  </a:lnTo>
                  <a:lnTo>
                    <a:pt x="617270" y="224866"/>
                  </a:lnTo>
                  <a:lnTo>
                    <a:pt x="651154" y="224739"/>
                  </a:lnTo>
                  <a:lnTo>
                    <a:pt x="667219" y="224015"/>
                  </a:lnTo>
                  <a:close/>
                </a:path>
                <a:path w="939800" h="300354">
                  <a:moveTo>
                    <a:pt x="765848" y="28956"/>
                  </a:moveTo>
                  <a:lnTo>
                    <a:pt x="763308" y="17894"/>
                  </a:lnTo>
                  <a:lnTo>
                    <a:pt x="756551" y="8661"/>
                  </a:lnTo>
                  <a:lnTo>
                    <a:pt x="746836" y="2349"/>
                  </a:lnTo>
                  <a:lnTo>
                    <a:pt x="735431" y="0"/>
                  </a:lnTo>
                  <a:lnTo>
                    <a:pt x="724357" y="2120"/>
                  </a:lnTo>
                  <a:lnTo>
                    <a:pt x="715162" y="8178"/>
                  </a:lnTo>
                  <a:lnTo>
                    <a:pt x="708926" y="17754"/>
                  </a:lnTo>
                  <a:lnTo>
                    <a:pt x="706767" y="30403"/>
                  </a:lnTo>
                  <a:lnTo>
                    <a:pt x="709155" y="42849"/>
                  </a:lnTo>
                  <a:lnTo>
                    <a:pt x="715352" y="52235"/>
                  </a:lnTo>
                  <a:lnTo>
                    <a:pt x="725220" y="58178"/>
                  </a:lnTo>
                  <a:lnTo>
                    <a:pt x="738644" y="60248"/>
                  </a:lnTo>
                  <a:lnTo>
                    <a:pt x="751268" y="57581"/>
                  </a:lnTo>
                  <a:lnTo>
                    <a:pt x="759688" y="50520"/>
                  </a:lnTo>
                  <a:lnTo>
                    <a:pt x="764387" y="40500"/>
                  </a:lnTo>
                  <a:lnTo>
                    <a:pt x="765848" y="28956"/>
                  </a:lnTo>
                  <a:close/>
                </a:path>
                <a:path w="939800" h="300354">
                  <a:moveTo>
                    <a:pt x="791578" y="224015"/>
                  </a:moveTo>
                  <a:lnTo>
                    <a:pt x="790994" y="188937"/>
                  </a:lnTo>
                  <a:lnTo>
                    <a:pt x="767016" y="185127"/>
                  </a:lnTo>
                  <a:lnTo>
                    <a:pt x="767016" y="126047"/>
                  </a:lnTo>
                  <a:lnTo>
                    <a:pt x="767016" y="88036"/>
                  </a:lnTo>
                  <a:lnTo>
                    <a:pt x="745871" y="85801"/>
                  </a:lnTo>
                  <a:lnTo>
                    <a:pt x="718756" y="85572"/>
                  </a:lnTo>
                  <a:lnTo>
                    <a:pt x="695363" y="86499"/>
                  </a:lnTo>
                  <a:lnTo>
                    <a:pt x="685419" y="87731"/>
                  </a:lnTo>
                  <a:lnTo>
                    <a:pt x="686104" y="94564"/>
                  </a:lnTo>
                  <a:lnTo>
                    <a:pt x="687641" y="108178"/>
                  </a:lnTo>
                  <a:lnTo>
                    <a:pt x="689229" y="121513"/>
                  </a:lnTo>
                  <a:lnTo>
                    <a:pt x="689876" y="126047"/>
                  </a:lnTo>
                  <a:lnTo>
                    <a:pt x="689965" y="126644"/>
                  </a:lnTo>
                  <a:lnTo>
                    <a:pt x="690092" y="127520"/>
                  </a:lnTo>
                  <a:lnTo>
                    <a:pt x="690676" y="127520"/>
                  </a:lnTo>
                  <a:lnTo>
                    <a:pt x="712914" y="126047"/>
                  </a:lnTo>
                  <a:lnTo>
                    <a:pt x="713498" y="126644"/>
                  </a:lnTo>
                  <a:lnTo>
                    <a:pt x="713193" y="185127"/>
                  </a:lnTo>
                  <a:lnTo>
                    <a:pt x="713193" y="186004"/>
                  </a:lnTo>
                  <a:lnTo>
                    <a:pt x="688047" y="187172"/>
                  </a:lnTo>
                  <a:lnTo>
                    <a:pt x="688022" y="188937"/>
                  </a:lnTo>
                  <a:lnTo>
                    <a:pt x="687908" y="198285"/>
                  </a:lnTo>
                  <a:lnTo>
                    <a:pt x="688073" y="205892"/>
                  </a:lnTo>
                  <a:lnTo>
                    <a:pt x="688733" y="213499"/>
                  </a:lnTo>
                  <a:lnTo>
                    <a:pt x="690016" y="224015"/>
                  </a:lnTo>
                  <a:lnTo>
                    <a:pt x="690105" y="224726"/>
                  </a:lnTo>
                  <a:lnTo>
                    <a:pt x="740168" y="224866"/>
                  </a:lnTo>
                  <a:lnTo>
                    <a:pt x="775055" y="224726"/>
                  </a:lnTo>
                  <a:lnTo>
                    <a:pt x="791578" y="224015"/>
                  </a:lnTo>
                  <a:close/>
                </a:path>
                <a:path w="939800" h="300354">
                  <a:moveTo>
                    <a:pt x="939622" y="114642"/>
                  </a:moveTo>
                  <a:lnTo>
                    <a:pt x="938288" y="111709"/>
                  </a:lnTo>
                  <a:lnTo>
                    <a:pt x="934186" y="102666"/>
                  </a:lnTo>
                  <a:lnTo>
                    <a:pt x="920407" y="88569"/>
                  </a:lnTo>
                  <a:lnTo>
                    <a:pt x="900150" y="76847"/>
                  </a:lnTo>
                  <a:lnTo>
                    <a:pt x="888441" y="74549"/>
                  </a:lnTo>
                  <a:lnTo>
                    <a:pt x="888441" y="119329"/>
                  </a:lnTo>
                  <a:lnTo>
                    <a:pt x="852754" y="141262"/>
                  </a:lnTo>
                  <a:lnTo>
                    <a:pt x="851268" y="131457"/>
                  </a:lnTo>
                  <a:lnTo>
                    <a:pt x="854671" y="121869"/>
                  </a:lnTo>
                  <a:lnTo>
                    <a:pt x="862838" y="114642"/>
                  </a:lnTo>
                  <a:lnTo>
                    <a:pt x="862698" y="114642"/>
                  </a:lnTo>
                  <a:lnTo>
                    <a:pt x="875868" y="111709"/>
                  </a:lnTo>
                  <a:lnTo>
                    <a:pt x="881722" y="111709"/>
                  </a:lnTo>
                  <a:lnTo>
                    <a:pt x="887272" y="116408"/>
                  </a:lnTo>
                  <a:lnTo>
                    <a:pt x="888441" y="119329"/>
                  </a:lnTo>
                  <a:lnTo>
                    <a:pt x="888441" y="74549"/>
                  </a:lnTo>
                  <a:lnTo>
                    <a:pt x="847051" y="76111"/>
                  </a:lnTo>
                  <a:lnTo>
                    <a:pt x="806615" y="112420"/>
                  </a:lnTo>
                  <a:lnTo>
                    <a:pt x="800417" y="146532"/>
                  </a:lnTo>
                  <a:lnTo>
                    <a:pt x="808672" y="182346"/>
                  </a:lnTo>
                  <a:lnTo>
                    <a:pt x="832446" y="209105"/>
                  </a:lnTo>
                  <a:lnTo>
                    <a:pt x="870254" y="224904"/>
                  </a:lnTo>
                  <a:lnTo>
                    <a:pt x="920623" y="227825"/>
                  </a:lnTo>
                  <a:lnTo>
                    <a:pt x="921550" y="223177"/>
                  </a:lnTo>
                  <a:lnTo>
                    <a:pt x="923620" y="211518"/>
                  </a:lnTo>
                  <a:lnTo>
                    <a:pt x="925804" y="196240"/>
                  </a:lnTo>
                  <a:lnTo>
                    <a:pt x="927049" y="180746"/>
                  </a:lnTo>
                  <a:lnTo>
                    <a:pt x="914666" y="180746"/>
                  </a:lnTo>
                  <a:lnTo>
                    <a:pt x="895680" y="179984"/>
                  </a:lnTo>
                  <a:lnTo>
                    <a:pt x="882472" y="178409"/>
                  </a:lnTo>
                  <a:lnTo>
                    <a:pt x="875284" y="175488"/>
                  </a:lnTo>
                  <a:lnTo>
                    <a:pt x="931722" y="144475"/>
                  </a:lnTo>
                  <a:lnTo>
                    <a:pt x="932573" y="141262"/>
                  </a:lnTo>
                  <a:lnTo>
                    <a:pt x="939622" y="1146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115401" y="6205254"/>
              <a:ext cx="2559032" cy="125476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5916893" y="6150771"/>
              <a:ext cx="1419225" cy="1270635"/>
            </a:xfrm>
            <a:custGeom>
              <a:avLst/>
              <a:gdLst/>
              <a:ahLst/>
              <a:cxnLst/>
              <a:rect l="l" t="t" r="r" b="b"/>
              <a:pathLst>
                <a:path w="1419225" h="1270634">
                  <a:moveTo>
                    <a:pt x="1323898" y="0"/>
                  </a:moveTo>
                  <a:lnTo>
                    <a:pt x="94716" y="0"/>
                  </a:lnTo>
                  <a:lnTo>
                    <a:pt x="57848" y="7443"/>
                  </a:lnTo>
                  <a:lnTo>
                    <a:pt x="27741" y="27741"/>
                  </a:lnTo>
                  <a:lnTo>
                    <a:pt x="7443" y="57848"/>
                  </a:lnTo>
                  <a:lnTo>
                    <a:pt x="0" y="94716"/>
                  </a:lnTo>
                  <a:lnTo>
                    <a:pt x="0" y="1175727"/>
                  </a:lnTo>
                  <a:lnTo>
                    <a:pt x="7443" y="1212603"/>
                  </a:lnTo>
                  <a:lnTo>
                    <a:pt x="27741" y="1242714"/>
                  </a:lnTo>
                  <a:lnTo>
                    <a:pt x="57848" y="1263013"/>
                  </a:lnTo>
                  <a:lnTo>
                    <a:pt x="94716" y="1270457"/>
                  </a:lnTo>
                  <a:lnTo>
                    <a:pt x="1323898" y="1270457"/>
                  </a:lnTo>
                  <a:lnTo>
                    <a:pt x="1360767" y="1263013"/>
                  </a:lnTo>
                  <a:lnTo>
                    <a:pt x="1390873" y="1242714"/>
                  </a:lnTo>
                  <a:lnTo>
                    <a:pt x="1411172" y="1212603"/>
                  </a:lnTo>
                  <a:lnTo>
                    <a:pt x="1418615" y="1175727"/>
                  </a:lnTo>
                  <a:lnTo>
                    <a:pt x="1418615" y="94716"/>
                  </a:lnTo>
                  <a:lnTo>
                    <a:pt x="1411172" y="57848"/>
                  </a:lnTo>
                  <a:lnTo>
                    <a:pt x="1390873" y="27741"/>
                  </a:lnTo>
                  <a:lnTo>
                    <a:pt x="1360767" y="7443"/>
                  </a:lnTo>
                  <a:lnTo>
                    <a:pt x="13238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077749" y="6207328"/>
              <a:ext cx="1096873" cy="38969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077749" y="6597027"/>
              <a:ext cx="1096873" cy="77008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>
            <a:grpSpLocks noGrp="1" noUngrp="1" noRot="1" noMove="1" noResize="1"/>
          </p:cNvGrpSpPr>
          <p:nvPr/>
        </p:nvGrpSpPr>
        <p:grpSpPr>
          <a:xfrm>
            <a:off x="0" y="0"/>
            <a:ext cx="15544800" cy="7772400"/>
            <a:chOff x="0" y="0"/>
            <a:chExt cx="15544800" cy="7772400"/>
          </a:xfrm>
        </p:grpSpPr>
        <p:pic>
          <p:nvPicPr>
            <p:cNvPr id="3" name="object 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99307" y="105410"/>
              <a:ext cx="12145492" cy="7666989"/>
            </a:xfrm>
            <a:prstGeom prst="rect">
              <a:avLst/>
            </a:prstGeom>
          </p:spPr>
        </p:pic>
        <p:pic>
          <p:nvPicPr>
            <p:cNvPr id="4" name="object 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544800" cy="7772400"/>
            </a:xfrm>
            <a:prstGeom prst="rect">
              <a:avLst/>
            </a:prstGeom>
          </p:spPr>
        </p:pic>
        <p:pic>
          <p:nvPicPr>
            <p:cNvPr id="5" name="object 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657600"/>
              <a:ext cx="15544800" cy="4114800"/>
            </a:xfrm>
            <a:prstGeom prst="rect">
              <a:avLst/>
            </a:prstGeom>
          </p:spPr>
        </p:pic>
        <p:pic>
          <p:nvPicPr>
            <p:cNvPr id="6" name="object 6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064612" y="7211606"/>
              <a:ext cx="128332" cy="212940"/>
            </a:xfrm>
            <a:prstGeom prst="rect">
              <a:avLst/>
            </a:prstGeom>
          </p:spPr>
        </p:pic>
        <p:pic>
          <p:nvPicPr>
            <p:cNvPr id="7" name="object 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8175" y="0"/>
              <a:ext cx="1489519" cy="1405547"/>
            </a:xfrm>
            <a:prstGeom prst="rect">
              <a:avLst/>
            </a:prstGeom>
          </p:spPr>
        </p:pic>
        <p:sp>
          <p:nvSpPr>
            <p:cNvPr id="8" name="object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6315" y="1190015"/>
              <a:ext cx="3205480" cy="950594"/>
            </a:xfrm>
            <a:custGeom>
              <a:avLst/>
              <a:gdLst/>
              <a:ahLst/>
              <a:cxnLst/>
              <a:rect l="l" t="t" r="r" b="b"/>
              <a:pathLst>
                <a:path w="3205479" h="950594">
                  <a:moveTo>
                    <a:pt x="365493" y="197726"/>
                  </a:moveTo>
                  <a:lnTo>
                    <a:pt x="365455" y="170040"/>
                  </a:lnTo>
                  <a:lnTo>
                    <a:pt x="363880" y="53644"/>
                  </a:lnTo>
                  <a:lnTo>
                    <a:pt x="363207" y="26301"/>
                  </a:lnTo>
                  <a:lnTo>
                    <a:pt x="343496" y="26073"/>
                  </a:lnTo>
                  <a:lnTo>
                    <a:pt x="292963" y="27152"/>
                  </a:lnTo>
                  <a:lnTo>
                    <a:pt x="223837" y="29248"/>
                  </a:lnTo>
                  <a:lnTo>
                    <a:pt x="148285" y="32054"/>
                  </a:lnTo>
                  <a:lnTo>
                    <a:pt x="78524" y="35267"/>
                  </a:lnTo>
                  <a:lnTo>
                    <a:pt x="26746" y="38595"/>
                  </a:lnTo>
                  <a:lnTo>
                    <a:pt x="1714" y="69164"/>
                  </a:lnTo>
                  <a:lnTo>
                    <a:pt x="0" y="122859"/>
                  </a:lnTo>
                  <a:lnTo>
                    <a:pt x="0" y="175272"/>
                  </a:lnTo>
                  <a:lnTo>
                    <a:pt x="1714" y="198869"/>
                  </a:lnTo>
                  <a:lnTo>
                    <a:pt x="44970" y="200291"/>
                  </a:lnTo>
                  <a:lnTo>
                    <a:pt x="73025" y="200787"/>
                  </a:lnTo>
                  <a:lnTo>
                    <a:pt x="85661" y="200012"/>
                  </a:lnTo>
                  <a:lnTo>
                    <a:pt x="88519" y="127444"/>
                  </a:lnTo>
                  <a:lnTo>
                    <a:pt x="135915" y="126873"/>
                  </a:lnTo>
                  <a:lnTo>
                    <a:pt x="140487" y="351421"/>
                  </a:lnTo>
                  <a:lnTo>
                    <a:pt x="129755" y="355269"/>
                  </a:lnTo>
                  <a:lnTo>
                    <a:pt x="106083" y="358203"/>
                  </a:lnTo>
                  <a:lnTo>
                    <a:pt x="70815" y="361149"/>
                  </a:lnTo>
                  <a:lnTo>
                    <a:pt x="69989" y="373634"/>
                  </a:lnTo>
                  <a:lnTo>
                    <a:pt x="69316" y="400634"/>
                  </a:lnTo>
                  <a:lnTo>
                    <a:pt x="68961" y="427748"/>
                  </a:lnTo>
                  <a:lnTo>
                    <a:pt x="69100" y="440563"/>
                  </a:lnTo>
                  <a:lnTo>
                    <a:pt x="94335" y="441185"/>
                  </a:lnTo>
                  <a:lnTo>
                    <a:pt x="154127" y="441490"/>
                  </a:lnTo>
                  <a:lnTo>
                    <a:pt x="225552" y="441134"/>
                  </a:lnTo>
                  <a:lnTo>
                    <a:pt x="285750" y="439801"/>
                  </a:lnTo>
                  <a:lnTo>
                    <a:pt x="311810" y="437146"/>
                  </a:lnTo>
                  <a:lnTo>
                    <a:pt x="312559" y="422275"/>
                  </a:lnTo>
                  <a:lnTo>
                    <a:pt x="311810" y="394995"/>
                  </a:lnTo>
                  <a:lnTo>
                    <a:pt x="310197" y="368350"/>
                  </a:lnTo>
                  <a:lnTo>
                    <a:pt x="308381" y="355434"/>
                  </a:lnTo>
                  <a:lnTo>
                    <a:pt x="297954" y="354698"/>
                  </a:lnTo>
                  <a:lnTo>
                    <a:pt x="256971" y="355828"/>
                  </a:lnTo>
                  <a:lnTo>
                    <a:pt x="247840" y="355434"/>
                  </a:lnTo>
                  <a:lnTo>
                    <a:pt x="241058" y="207073"/>
                  </a:lnTo>
                  <a:lnTo>
                    <a:pt x="239077" y="150698"/>
                  </a:lnTo>
                  <a:lnTo>
                    <a:pt x="239280" y="126873"/>
                  </a:lnTo>
                  <a:lnTo>
                    <a:pt x="241541" y="126530"/>
                  </a:lnTo>
                  <a:lnTo>
                    <a:pt x="246710" y="126301"/>
                  </a:lnTo>
                  <a:lnTo>
                    <a:pt x="281546" y="125730"/>
                  </a:lnTo>
                  <a:lnTo>
                    <a:pt x="284607" y="160286"/>
                  </a:lnTo>
                  <a:lnTo>
                    <a:pt x="287083" y="184531"/>
                  </a:lnTo>
                  <a:lnTo>
                    <a:pt x="288963" y="196583"/>
                  </a:lnTo>
                  <a:lnTo>
                    <a:pt x="301561" y="198120"/>
                  </a:lnTo>
                  <a:lnTo>
                    <a:pt x="327660" y="199072"/>
                  </a:lnTo>
                  <a:lnTo>
                    <a:pt x="353529" y="199072"/>
                  </a:lnTo>
                  <a:lnTo>
                    <a:pt x="365493" y="197726"/>
                  </a:lnTo>
                  <a:close/>
                </a:path>
                <a:path w="3205479" h="950594">
                  <a:moveTo>
                    <a:pt x="406628" y="932256"/>
                  </a:moveTo>
                  <a:lnTo>
                    <a:pt x="401764" y="845045"/>
                  </a:lnTo>
                  <a:lnTo>
                    <a:pt x="396494" y="784009"/>
                  </a:lnTo>
                  <a:lnTo>
                    <a:pt x="390055" y="738555"/>
                  </a:lnTo>
                  <a:lnTo>
                    <a:pt x="303631" y="732840"/>
                  </a:lnTo>
                  <a:lnTo>
                    <a:pt x="240118" y="730351"/>
                  </a:lnTo>
                  <a:lnTo>
                    <a:pt x="202641" y="732256"/>
                  </a:lnTo>
                  <a:lnTo>
                    <a:pt x="202184" y="743153"/>
                  </a:lnTo>
                  <a:lnTo>
                    <a:pt x="201993" y="767981"/>
                  </a:lnTo>
                  <a:lnTo>
                    <a:pt x="203847" y="794943"/>
                  </a:lnTo>
                  <a:lnTo>
                    <a:pt x="209499" y="812266"/>
                  </a:lnTo>
                  <a:lnTo>
                    <a:pt x="257492" y="811695"/>
                  </a:lnTo>
                  <a:lnTo>
                    <a:pt x="256082" y="817321"/>
                  </a:lnTo>
                  <a:lnTo>
                    <a:pt x="250063" y="829691"/>
                  </a:lnTo>
                  <a:lnTo>
                    <a:pt x="236766" y="842073"/>
                  </a:lnTo>
                  <a:lnTo>
                    <a:pt x="213499" y="847686"/>
                  </a:lnTo>
                  <a:lnTo>
                    <a:pt x="175958" y="838136"/>
                  </a:lnTo>
                  <a:lnTo>
                    <a:pt x="148005" y="813269"/>
                  </a:lnTo>
                  <a:lnTo>
                    <a:pt x="130644" y="778751"/>
                  </a:lnTo>
                  <a:lnTo>
                    <a:pt x="124929" y="740257"/>
                  </a:lnTo>
                  <a:lnTo>
                    <a:pt x="130708" y="697471"/>
                  </a:lnTo>
                  <a:lnTo>
                    <a:pt x="146786" y="660133"/>
                  </a:lnTo>
                  <a:lnTo>
                    <a:pt x="172504" y="633717"/>
                  </a:lnTo>
                  <a:lnTo>
                    <a:pt x="207213" y="623697"/>
                  </a:lnTo>
                  <a:lnTo>
                    <a:pt x="236715" y="629856"/>
                  </a:lnTo>
                  <a:lnTo>
                    <a:pt x="255130" y="644626"/>
                  </a:lnTo>
                  <a:lnTo>
                    <a:pt x="265303" y="662508"/>
                  </a:lnTo>
                  <a:lnTo>
                    <a:pt x="270065" y="677976"/>
                  </a:lnTo>
                  <a:lnTo>
                    <a:pt x="367207" y="669975"/>
                  </a:lnTo>
                  <a:lnTo>
                    <a:pt x="376364" y="553072"/>
                  </a:lnTo>
                  <a:lnTo>
                    <a:pt x="377494" y="530555"/>
                  </a:lnTo>
                  <a:lnTo>
                    <a:pt x="362978" y="527342"/>
                  </a:lnTo>
                  <a:lnTo>
                    <a:pt x="332066" y="521919"/>
                  </a:lnTo>
                  <a:lnTo>
                    <a:pt x="286639" y="514553"/>
                  </a:lnTo>
                  <a:lnTo>
                    <a:pt x="286004" y="518134"/>
                  </a:lnTo>
                  <a:lnTo>
                    <a:pt x="283667" y="537946"/>
                  </a:lnTo>
                  <a:lnTo>
                    <a:pt x="282067" y="548271"/>
                  </a:lnTo>
                  <a:lnTo>
                    <a:pt x="268719" y="539318"/>
                  </a:lnTo>
                  <a:lnTo>
                    <a:pt x="251637" y="531850"/>
                  </a:lnTo>
                  <a:lnTo>
                    <a:pt x="230479" y="526745"/>
                  </a:lnTo>
                  <a:lnTo>
                    <a:pt x="204927" y="524840"/>
                  </a:lnTo>
                  <a:lnTo>
                    <a:pt x="163563" y="528713"/>
                  </a:lnTo>
                  <a:lnTo>
                    <a:pt x="123113" y="540334"/>
                  </a:lnTo>
                  <a:lnTo>
                    <a:pt x="85598" y="560451"/>
                  </a:lnTo>
                  <a:lnTo>
                    <a:pt x="53047" y="589800"/>
                  </a:lnTo>
                  <a:lnTo>
                    <a:pt x="27495" y="629158"/>
                  </a:lnTo>
                  <a:lnTo>
                    <a:pt x="10972" y="679246"/>
                  </a:lnTo>
                  <a:lnTo>
                    <a:pt x="5499" y="740829"/>
                  </a:lnTo>
                  <a:lnTo>
                    <a:pt x="10553" y="793445"/>
                  </a:lnTo>
                  <a:lnTo>
                    <a:pt x="24028" y="839266"/>
                  </a:lnTo>
                  <a:lnTo>
                    <a:pt x="45580" y="877849"/>
                  </a:lnTo>
                  <a:lnTo>
                    <a:pt x="74891" y="908685"/>
                  </a:lnTo>
                  <a:lnTo>
                    <a:pt x="111633" y="931303"/>
                  </a:lnTo>
                  <a:lnTo>
                    <a:pt x="155473" y="945222"/>
                  </a:lnTo>
                  <a:lnTo>
                    <a:pt x="206070" y="949972"/>
                  </a:lnTo>
                  <a:lnTo>
                    <a:pt x="240703" y="944765"/>
                  </a:lnTo>
                  <a:lnTo>
                    <a:pt x="270560" y="931900"/>
                  </a:lnTo>
                  <a:lnTo>
                    <a:pt x="293890" y="915504"/>
                  </a:lnTo>
                  <a:lnTo>
                    <a:pt x="308927" y="899680"/>
                  </a:lnTo>
                  <a:lnTo>
                    <a:pt x="314629" y="938542"/>
                  </a:lnTo>
                  <a:lnTo>
                    <a:pt x="360629" y="936256"/>
                  </a:lnTo>
                  <a:lnTo>
                    <a:pt x="392252" y="934212"/>
                  </a:lnTo>
                  <a:lnTo>
                    <a:pt x="406628" y="932256"/>
                  </a:lnTo>
                  <a:close/>
                </a:path>
                <a:path w="3205479" h="950594">
                  <a:moveTo>
                    <a:pt x="728840" y="680262"/>
                  </a:moveTo>
                  <a:lnTo>
                    <a:pt x="722287" y="671614"/>
                  </a:lnTo>
                  <a:lnTo>
                    <a:pt x="703478" y="656488"/>
                  </a:lnTo>
                  <a:lnTo>
                    <a:pt x="674916" y="642099"/>
                  </a:lnTo>
                  <a:lnTo>
                    <a:pt x="639127" y="635698"/>
                  </a:lnTo>
                  <a:lnTo>
                    <a:pt x="610743" y="636130"/>
                  </a:lnTo>
                  <a:lnTo>
                    <a:pt x="594194" y="639127"/>
                  </a:lnTo>
                  <a:lnTo>
                    <a:pt x="583120" y="647280"/>
                  </a:lnTo>
                  <a:lnTo>
                    <a:pt x="571131" y="663130"/>
                  </a:lnTo>
                  <a:lnTo>
                    <a:pt x="552856" y="624268"/>
                  </a:lnTo>
                  <a:lnTo>
                    <a:pt x="495134" y="633196"/>
                  </a:lnTo>
                  <a:lnTo>
                    <a:pt x="455460" y="639940"/>
                  </a:lnTo>
                  <a:lnTo>
                    <a:pt x="437426" y="644258"/>
                  </a:lnTo>
                  <a:lnTo>
                    <a:pt x="438772" y="657085"/>
                  </a:lnTo>
                  <a:lnTo>
                    <a:pt x="444893" y="707351"/>
                  </a:lnTo>
                  <a:lnTo>
                    <a:pt x="446570" y="718553"/>
                  </a:lnTo>
                  <a:lnTo>
                    <a:pt x="475170" y="716622"/>
                  </a:lnTo>
                  <a:lnTo>
                    <a:pt x="480847" y="716826"/>
                  </a:lnTo>
                  <a:lnTo>
                    <a:pt x="480288" y="851115"/>
                  </a:lnTo>
                  <a:lnTo>
                    <a:pt x="442569" y="853401"/>
                  </a:lnTo>
                  <a:lnTo>
                    <a:pt x="442302" y="875207"/>
                  </a:lnTo>
                  <a:lnTo>
                    <a:pt x="442633" y="890689"/>
                  </a:lnTo>
                  <a:lnTo>
                    <a:pt x="443928" y="907237"/>
                  </a:lnTo>
                  <a:lnTo>
                    <a:pt x="446570" y="932256"/>
                  </a:lnTo>
                  <a:lnTo>
                    <a:pt x="541553" y="932764"/>
                  </a:lnTo>
                  <a:lnTo>
                    <a:pt x="607745" y="932497"/>
                  </a:lnTo>
                  <a:lnTo>
                    <a:pt x="639127" y="931113"/>
                  </a:lnTo>
                  <a:lnTo>
                    <a:pt x="637984" y="856830"/>
                  </a:lnTo>
                  <a:lnTo>
                    <a:pt x="579704" y="849401"/>
                  </a:lnTo>
                  <a:lnTo>
                    <a:pt x="578980" y="846061"/>
                  </a:lnTo>
                  <a:lnTo>
                    <a:pt x="577418" y="835901"/>
                  </a:lnTo>
                  <a:lnTo>
                    <a:pt x="575843" y="818794"/>
                  </a:lnTo>
                  <a:lnTo>
                    <a:pt x="575132" y="794550"/>
                  </a:lnTo>
                  <a:lnTo>
                    <a:pt x="578713" y="771067"/>
                  </a:lnTo>
                  <a:lnTo>
                    <a:pt x="588835" y="752843"/>
                  </a:lnTo>
                  <a:lnTo>
                    <a:pt x="604532" y="741045"/>
                  </a:lnTo>
                  <a:lnTo>
                    <a:pt x="624840" y="736841"/>
                  </a:lnTo>
                  <a:lnTo>
                    <a:pt x="639013" y="739368"/>
                  </a:lnTo>
                  <a:lnTo>
                    <a:pt x="651268" y="745490"/>
                  </a:lnTo>
                  <a:lnTo>
                    <a:pt x="661162" y="752995"/>
                  </a:lnTo>
                  <a:lnTo>
                    <a:pt x="668274" y="759688"/>
                  </a:lnTo>
                  <a:lnTo>
                    <a:pt x="678294" y="749452"/>
                  </a:lnTo>
                  <a:lnTo>
                    <a:pt x="698766" y="724484"/>
                  </a:lnTo>
                  <a:lnTo>
                    <a:pt x="719124" y="697268"/>
                  </a:lnTo>
                  <a:lnTo>
                    <a:pt x="728840" y="680262"/>
                  </a:lnTo>
                  <a:close/>
                </a:path>
                <a:path w="3205479" h="950594">
                  <a:moveTo>
                    <a:pt x="744423" y="416420"/>
                  </a:moveTo>
                  <a:lnTo>
                    <a:pt x="743673" y="397802"/>
                  </a:lnTo>
                  <a:lnTo>
                    <a:pt x="741413" y="365125"/>
                  </a:lnTo>
                  <a:lnTo>
                    <a:pt x="717410" y="359981"/>
                  </a:lnTo>
                  <a:lnTo>
                    <a:pt x="717981" y="285127"/>
                  </a:lnTo>
                  <a:lnTo>
                    <a:pt x="711403" y="224282"/>
                  </a:lnTo>
                  <a:lnTo>
                    <a:pt x="693547" y="182308"/>
                  </a:lnTo>
                  <a:lnTo>
                    <a:pt x="635419" y="142659"/>
                  </a:lnTo>
                  <a:lnTo>
                    <a:pt x="600849" y="138849"/>
                  </a:lnTo>
                  <a:lnTo>
                    <a:pt x="572465" y="139192"/>
                  </a:lnTo>
                  <a:lnTo>
                    <a:pt x="555917" y="141503"/>
                  </a:lnTo>
                  <a:lnTo>
                    <a:pt x="544842" y="147777"/>
                  </a:lnTo>
                  <a:lnTo>
                    <a:pt x="532853" y="159994"/>
                  </a:lnTo>
                  <a:lnTo>
                    <a:pt x="532853" y="27432"/>
                  </a:lnTo>
                  <a:lnTo>
                    <a:pt x="463715" y="29222"/>
                  </a:lnTo>
                  <a:lnTo>
                    <a:pt x="416179" y="31051"/>
                  </a:lnTo>
                  <a:lnTo>
                    <a:pt x="391439" y="99123"/>
                  </a:lnTo>
                  <a:lnTo>
                    <a:pt x="391134" y="110858"/>
                  </a:lnTo>
                  <a:lnTo>
                    <a:pt x="430364" y="115684"/>
                  </a:lnTo>
                  <a:lnTo>
                    <a:pt x="437997" y="117144"/>
                  </a:lnTo>
                  <a:lnTo>
                    <a:pt x="437426" y="363423"/>
                  </a:lnTo>
                  <a:lnTo>
                    <a:pt x="405422" y="365696"/>
                  </a:lnTo>
                  <a:lnTo>
                    <a:pt x="405168" y="387413"/>
                  </a:lnTo>
                  <a:lnTo>
                    <a:pt x="405498" y="402272"/>
                  </a:lnTo>
                  <a:lnTo>
                    <a:pt x="406793" y="417131"/>
                  </a:lnTo>
                  <a:lnTo>
                    <a:pt x="409422" y="438835"/>
                  </a:lnTo>
                  <a:lnTo>
                    <a:pt x="487286" y="439343"/>
                  </a:lnTo>
                  <a:lnTo>
                    <a:pt x="541693" y="439077"/>
                  </a:lnTo>
                  <a:lnTo>
                    <a:pt x="567702" y="437692"/>
                  </a:lnTo>
                  <a:lnTo>
                    <a:pt x="566559" y="369125"/>
                  </a:lnTo>
                  <a:lnTo>
                    <a:pt x="532269" y="361708"/>
                  </a:lnTo>
                  <a:lnTo>
                    <a:pt x="531698" y="298843"/>
                  </a:lnTo>
                  <a:lnTo>
                    <a:pt x="535266" y="275374"/>
                  </a:lnTo>
                  <a:lnTo>
                    <a:pt x="544779" y="257136"/>
                  </a:lnTo>
                  <a:lnTo>
                    <a:pt x="558469" y="245338"/>
                  </a:lnTo>
                  <a:lnTo>
                    <a:pt x="574560" y="241134"/>
                  </a:lnTo>
                  <a:lnTo>
                    <a:pt x="592924" y="244779"/>
                  </a:lnTo>
                  <a:lnTo>
                    <a:pt x="606564" y="255638"/>
                  </a:lnTo>
                  <a:lnTo>
                    <a:pt x="615061" y="273685"/>
                  </a:lnTo>
                  <a:lnTo>
                    <a:pt x="617982" y="298843"/>
                  </a:lnTo>
                  <a:lnTo>
                    <a:pt x="618553" y="359981"/>
                  </a:lnTo>
                  <a:lnTo>
                    <a:pt x="590562" y="365125"/>
                  </a:lnTo>
                  <a:lnTo>
                    <a:pt x="589965" y="371729"/>
                  </a:lnTo>
                  <a:lnTo>
                    <a:pt x="590067" y="381482"/>
                  </a:lnTo>
                  <a:lnTo>
                    <a:pt x="593420" y="437692"/>
                  </a:lnTo>
                  <a:lnTo>
                    <a:pt x="741413" y="439407"/>
                  </a:lnTo>
                  <a:lnTo>
                    <a:pt x="743673" y="427977"/>
                  </a:lnTo>
                  <a:lnTo>
                    <a:pt x="744423" y="416420"/>
                  </a:lnTo>
                  <a:close/>
                </a:path>
                <a:path w="3205479" h="950594">
                  <a:moveTo>
                    <a:pt x="997927" y="717410"/>
                  </a:moveTo>
                  <a:lnTo>
                    <a:pt x="995324" y="711708"/>
                  </a:lnTo>
                  <a:lnTo>
                    <a:pt x="987272" y="694004"/>
                  </a:lnTo>
                  <a:lnTo>
                    <a:pt x="960348" y="666483"/>
                  </a:lnTo>
                  <a:lnTo>
                    <a:pt x="920775" y="643559"/>
                  </a:lnTo>
                  <a:lnTo>
                    <a:pt x="897928" y="639064"/>
                  </a:lnTo>
                  <a:lnTo>
                    <a:pt x="897928" y="726567"/>
                  </a:lnTo>
                  <a:lnTo>
                    <a:pt x="828217" y="769416"/>
                  </a:lnTo>
                  <a:lnTo>
                    <a:pt x="825296" y="750277"/>
                  </a:lnTo>
                  <a:lnTo>
                    <a:pt x="831926" y="731558"/>
                  </a:lnTo>
                  <a:lnTo>
                    <a:pt x="847915" y="717410"/>
                  </a:lnTo>
                  <a:lnTo>
                    <a:pt x="847712" y="717410"/>
                  </a:lnTo>
                  <a:lnTo>
                    <a:pt x="873353" y="711708"/>
                  </a:lnTo>
                  <a:lnTo>
                    <a:pt x="881684" y="713219"/>
                  </a:lnTo>
                  <a:lnTo>
                    <a:pt x="889063" y="716991"/>
                  </a:lnTo>
                  <a:lnTo>
                    <a:pt x="894727" y="721829"/>
                  </a:lnTo>
                  <a:lnTo>
                    <a:pt x="897928" y="726567"/>
                  </a:lnTo>
                  <a:lnTo>
                    <a:pt x="897928" y="639064"/>
                  </a:lnTo>
                  <a:lnTo>
                    <a:pt x="827582" y="639152"/>
                  </a:lnTo>
                  <a:lnTo>
                    <a:pt x="787641" y="655320"/>
                  </a:lnTo>
                  <a:lnTo>
                    <a:pt x="755357" y="683475"/>
                  </a:lnTo>
                  <a:lnTo>
                    <a:pt x="733793" y="724598"/>
                  </a:lnTo>
                  <a:lnTo>
                    <a:pt x="725932" y="779691"/>
                  </a:lnTo>
                  <a:lnTo>
                    <a:pt x="731253" y="821626"/>
                  </a:lnTo>
                  <a:lnTo>
                    <a:pt x="746899" y="858316"/>
                  </a:lnTo>
                  <a:lnTo>
                    <a:pt x="772299" y="889063"/>
                  </a:lnTo>
                  <a:lnTo>
                    <a:pt x="806932" y="913155"/>
                  </a:lnTo>
                  <a:lnTo>
                    <a:pt x="850252" y="929894"/>
                  </a:lnTo>
                  <a:lnTo>
                    <a:pt x="901712" y="938593"/>
                  </a:lnTo>
                  <a:lnTo>
                    <a:pt x="960780" y="938593"/>
                  </a:lnTo>
                  <a:lnTo>
                    <a:pt x="962507" y="929894"/>
                  </a:lnTo>
                  <a:lnTo>
                    <a:pt x="966635" y="906691"/>
                  </a:lnTo>
                  <a:lnTo>
                    <a:pt x="970902" y="876846"/>
                  </a:lnTo>
                  <a:lnTo>
                    <a:pt x="973353" y="846556"/>
                  </a:lnTo>
                  <a:lnTo>
                    <a:pt x="943241" y="846315"/>
                  </a:lnTo>
                  <a:lnTo>
                    <a:pt x="912063" y="845058"/>
                  </a:lnTo>
                  <a:lnTo>
                    <a:pt x="886244" y="841971"/>
                  </a:lnTo>
                  <a:lnTo>
                    <a:pt x="872210" y="836269"/>
                  </a:lnTo>
                  <a:lnTo>
                    <a:pt x="982497" y="775703"/>
                  </a:lnTo>
                  <a:lnTo>
                    <a:pt x="984161" y="769416"/>
                  </a:lnTo>
                  <a:lnTo>
                    <a:pt x="997927" y="717410"/>
                  </a:lnTo>
                  <a:close/>
                </a:path>
                <a:path w="3205479" h="950594">
                  <a:moveTo>
                    <a:pt x="1019632" y="223989"/>
                  </a:moveTo>
                  <a:lnTo>
                    <a:pt x="982052" y="173062"/>
                  </a:lnTo>
                  <a:lnTo>
                    <a:pt x="942479" y="150152"/>
                  </a:lnTo>
                  <a:lnTo>
                    <a:pt x="919632" y="145643"/>
                  </a:lnTo>
                  <a:lnTo>
                    <a:pt x="919632" y="233146"/>
                  </a:lnTo>
                  <a:lnTo>
                    <a:pt x="849922" y="275996"/>
                  </a:lnTo>
                  <a:lnTo>
                    <a:pt x="847013" y="256857"/>
                  </a:lnTo>
                  <a:lnTo>
                    <a:pt x="853630" y="238150"/>
                  </a:lnTo>
                  <a:lnTo>
                    <a:pt x="869619" y="223989"/>
                  </a:lnTo>
                  <a:lnTo>
                    <a:pt x="869416" y="223989"/>
                  </a:lnTo>
                  <a:lnTo>
                    <a:pt x="895057" y="218287"/>
                  </a:lnTo>
                  <a:lnTo>
                    <a:pt x="903401" y="219811"/>
                  </a:lnTo>
                  <a:lnTo>
                    <a:pt x="910767" y="223570"/>
                  </a:lnTo>
                  <a:lnTo>
                    <a:pt x="916432" y="228409"/>
                  </a:lnTo>
                  <a:lnTo>
                    <a:pt x="919632" y="233146"/>
                  </a:lnTo>
                  <a:lnTo>
                    <a:pt x="919632" y="145643"/>
                  </a:lnTo>
                  <a:lnTo>
                    <a:pt x="849299" y="145732"/>
                  </a:lnTo>
                  <a:lnTo>
                    <a:pt x="809345" y="161899"/>
                  </a:lnTo>
                  <a:lnTo>
                    <a:pt x="777074" y="190055"/>
                  </a:lnTo>
                  <a:lnTo>
                    <a:pt x="755497" y="231190"/>
                  </a:lnTo>
                  <a:lnTo>
                    <a:pt x="747636" y="286270"/>
                  </a:lnTo>
                  <a:lnTo>
                    <a:pt x="752970" y="328206"/>
                  </a:lnTo>
                  <a:lnTo>
                    <a:pt x="768604" y="364909"/>
                  </a:lnTo>
                  <a:lnTo>
                    <a:pt x="794016" y="395643"/>
                  </a:lnTo>
                  <a:lnTo>
                    <a:pt x="828636" y="419735"/>
                  </a:lnTo>
                  <a:lnTo>
                    <a:pt x="871956" y="436486"/>
                  </a:lnTo>
                  <a:lnTo>
                    <a:pt x="923429" y="445185"/>
                  </a:lnTo>
                  <a:lnTo>
                    <a:pt x="982484" y="445185"/>
                  </a:lnTo>
                  <a:lnTo>
                    <a:pt x="984211" y="436486"/>
                  </a:lnTo>
                  <a:lnTo>
                    <a:pt x="988352" y="413283"/>
                  </a:lnTo>
                  <a:lnTo>
                    <a:pt x="992606" y="383425"/>
                  </a:lnTo>
                  <a:lnTo>
                    <a:pt x="995057" y="353136"/>
                  </a:lnTo>
                  <a:lnTo>
                    <a:pt x="964958" y="352894"/>
                  </a:lnTo>
                  <a:lnTo>
                    <a:pt x="933780" y="351637"/>
                  </a:lnTo>
                  <a:lnTo>
                    <a:pt x="907948" y="348551"/>
                  </a:lnTo>
                  <a:lnTo>
                    <a:pt x="893914" y="342849"/>
                  </a:lnTo>
                  <a:lnTo>
                    <a:pt x="1004201" y="282282"/>
                  </a:lnTo>
                  <a:lnTo>
                    <a:pt x="1005865" y="275996"/>
                  </a:lnTo>
                  <a:lnTo>
                    <a:pt x="1019632" y="223989"/>
                  </a:lnTo>
                  <a:close/>
                </a:path>
                <a:path w="3205479" h="950594">
                  <a:moveTo>
                    <a:pt x="1360195" y="867016"/>
                  </a:moveTo>
                  <a:lnTo>
                    <a:pt x="1359573" y="852830"/>
                  </a:lnTo>
                  <a:lnTo>
                    <a:pt x="1351915" y="850607"/>
                  </a:lnTo>
                  <a:lnTo>
                    <a:pt x="1335570" y="849617"/>
                  </a:lnTo>
                  <a:lnTo>
                    <a:pt x="1321054" y="849401"/>
                  </a:lnTo>
                  <a:lnTo>
                    <a:pt x="1311579" y="849401"/>
                  </a:lnTo>
                  <a:lnTo>
                    <a:pt x="1311503" y="845908"/>
                  </a:lnTo>
                  <a:lnTo>
                    <a:pt x="1311389" y="840828"/>
                  </a:lnTo>
                  <a:lnTo>
                    <a:pt x="1311160" y="830732"/>
                  </a:lnTo>
                  <a:lnTo>
                    <a:pt x="1310360" y="789546"/>
                  </a:lnTo>
                  <a:lnTo>
                    <a:pt x="1309890" y="748626"/>
                  </a:lnTo>
                  <a:lnTo>
                    <a:pt x="1309928" y="746556"/>
                  </a:lnTo>
                  <a:lnTo>
                    <a:pt x="1310208" y="736676"/>
                  </a:lnTo>
                  <a:lnTo>
                    <a:pt x="1345780" y="720483"/>
                  </a:lnTo>
                  <a:lnTo>
                    <a:pt x="1352715" y="719124"/>
                  </a:lnTo>
                  <a:lnTo>
                    <a:pt x="1352423" y="707656"/>
                  </a:lnTo>
                  <a:lnTo>
                    <a:pt x="1351229" y="682205"/>
                  </a:lnTo>
                  <a:lnTo>
                    <a:pt x="1350746" y="672846"/>
                  </a:lnTo>
                  <a:lnTo>
                    <a:pt x="1350035" y="658558"/>
                  </a:lnTo>
                  <a:lnTo>
                    <a:pt x="1349349" y="644271"/>
                  </a:lnTo>
                  <a:lnTo>
                    <a:pt x="1349298" y="643128"/>
                  </a:lnTo>
                  <a:lnTo>
                    <a:pt x="1347406" y="641540"/>
                  </a:lnTo>
                  <a:lnTo>
                    <a:pt x="1334147" y="641134"/>
                  </a:lnTo>
                  <a:lnTo>
                    <a:pt x="1228153" y="644271"/>
                  </a:lnTo>
                  <a:lnTo>
                    <a:pt x="1228153" y="672846"/>
                  </a:lnTo>
                  <a:lnTo>
                    <a:pt x="1221765" y="668388"/>
                  </a:lnTo>
                  <a:lnTo>
                    <a:pt x="1206436" y="659879"/>
                  </a:lnTo>
                  <a:lnTo>
                    <a:pt x="1206436" y="787692"/>
                  </a:lnTo>
                  <a:lnTo>
                    <a:pt x="1203159" y="809015"/>
                  </a:lnTo>
                  <a:lnTo>
                    <a:pt x="1161872" y="840828"/>
                  </a:lnTo>
                  <a:lnTo>
                    <a:pt x="1145247" y="837031"/>
                  </a:lnTo>
                  <a:lnTo>
                    <a:pt x="1130731" y="826122"/>
                  </a:lnTo>
                  <a:lnTo>
                    <a:pt x="1120571" y="809015"/>
                  </a:lnTo>
                  <a:lnTo>
                    <a:pt x="1116736" y="786549"/>
                  </a:lnTo>
                  <a:lnTo>
                    <a:pt x="1120127" y="763600"/>
                  </a:lnTo>
                  <a:lnTo>
                    <a:pt x="1129728" y="746556"/>
                  </a:lnTo>
                  <a:lnTo>
                    <a:pt x="1144689" y="735926"/>
                  </a:lnTo>
                  <a:lnTo>
                    <a:pt x="1164158" y="732269"/>
                  </a:lnTo>
                  <a:lnTo>
                    <a:pt x="1180642" y="736676"/>
                  </a:lnTo>
                  <a:lnTo>
                    <a:pt x="1194079" y="748626"/>
                  </a:lnTo>
                  <a:lnTo>
                    <a:pt x="1203121" y="766267"/>
                  </a:lnTo>
                  <a:lnTo>
                    <a:pt x="1206436" y="787692"/>
                  </a:lnTo>
                  <a:lnTo>
                    <a:pt x="1206436" y="659879"/>
                  </a:lnTo>
                  <a:lnTo>
                    <a:pt x="1204074" y="658558"/>
                  </a:lnTo>
                  <a:lnTo>
                    <a:pt x="1177290" y="648741"/>
                  </a:lnTo>
                  <a:lnTo>
                    <a:pt x="1143584" y="644271"/>
                  </a:lnTo>
                  <a:lnTo>
                    <a:pt x="1107897" y="648474"/>
                  </a:lnTo>
                  <a:lnTo>
                    <a:pt x="1073353" y="662482"/>
                  </a:lnTo>
                  <a:lnTo>
                    <a:pt x="1043863" y="688467"/>
                  </a:lnTo>
                  <a:lnTo>
                    <a:pt x="1023302" y="728535"/>
                  </a:lnTo>
                  <a:lnTo>
                    <a:pt x="1015593" y="784834"/>
                  </a:lnTo>
                  <a:lnTo>
                    <a:pt x="1023683" y="845908"/>
                  </a:lnTo>
                  <a:lnTo>
                    <a:pt x="1044905" y="889393"/>
                  </a:lnTo>
                  <a:lnTo>
                    <a:pt x="1074712" y="917613"/>
                  </a:lnTo>
                  <a:lnTo>
                    <a:pt x="1108544" y="932853"/>
                  </a:lnTo>
                  <a:lnTo>
                    <a:pt x="1141869" y="937412"/>
                  </a:lnTo>
                  <a:lnTo>
                    <a:pt x="1175918" y="936828"/>
                  </a:lnTo>
                  <a:lnTo>
                    <a:pt x="1195717" y="932700"/>
                  </a:lnTo>
                  <a:lnTo>
                    <a:pt x="1208874" y="921499"/>
                  </a:lnTo>
                  <a:lnTo>
                    <a:pt x="1223010" y="899680"/>
                  </a:lnTo>
                  <a:lnTo>
                    <a:pt x="1225867" y="913612"/>
                  </a:lnTo>
                  <a:lnTo>
                    <a:pt x="1227823" y="923556"/>
                  </a:lnTo>
                  <a:lnTo>
                    <a:pt x="1228725" y="928839"/>
                  </a:lnTo>
                  <a:lnTo>
                    <a:pt x="1248752" y="930186"/>
                  </a:lnTo>
                  <a:lnTo>
                    <a:pt x="1358442" y="932840"/>
                  </a:lnTo>
                  <a:lnTo>
                    <a:pt x="1359674" y="921499"/>
                  </a:lnTo>
                  <a:lnTo>
                    <a:pt x="1359738" y="920889"/>
                  </a:lnTo>
                  <a:lnTo>
                    <a:pt x="1360170" y="899680"/>
                  </a:lnTo>
                  <a:lnTo>
                    <a:pt x="1360195" y="867016"/>
                  </a:lnTo>
                  <a:close/>
                </a:path>
                <a:path w="3205479" h="950594">
                  <a:moveTo>
                    <a:pt x="1628648" y="896264"/>
                  </a:moveTo>
                  <a:lnTo>
                    <a:pt x="1587500" y="813981"/>
                  </a:lnTo>
                  <a:lnTo>
                    <a:pt x="1583385" y="816749"/>
                  </a:lnTo>
                  <a:lnTo>
                    <a:pt x="1573009" y="822833"/>
                  </a:lnTo>
                  <a:lnTo>
                    <a:pt x="1559306" y="828929"/>
                  </a:lnTo>
                  <a:lnTo>
                    <a:pt x="1545221" y="831697"/>
                  </a:lnTo>
                  <a:lnTo>
                    <a:pt x="1532763" y="830186"/>
                  </a:lnTo>
                  <a:lnTo>
                    <a:pt x="1527009" y="819619"/>
                  </a:lnTo>
                  <a:lnTo>
                    <a:pt x="1526489" y="790956"/>
                  </a:lnTo>
                  <a:lnTo>
                    <a:pt x="1529791" y="735126"/>
                  </a:lnTo>
                  <a:lnTo>
                    <a:pt x="1605216" y="731126"/>
                  </a:lnTo>
                  <a:lnTo>
                    <a:pt x="1609445" y="714387"/>
                  </a:lnTo>
                  <a:lnTo>
                    <a:pt x="1611210" y="700049"/>
                  </a:lnTo>
                  <a:lnTo>
                    <a:pt x="1610842" y="680262"/>
                  </a:lnTo>
                  <a:lnTo>
                    <a:pt x="1608645" y="647128"/>
                  </a:lnTo>
                  <a:lnTo>
                    <a:pt x="1536649" y="648271"/>
                  </a:lnTo>
                  <a:lnTo>
                    <a:pt x="1533220" y="560844"/>
                  </a:lnTo>
                  <a:lnTo>
                    <a:pt x="1487576" y="565061"/>
                  </a:lnTo>
                  <a:lnTo>
                    <a:pt x="1430375" y="577418"/>
                  </a:lnTo>
                  <a:lnTo>
                    <a:pt x="1424076" y="644855"/>
                  </a:lnTo>
                  <a:lnTo>
                    <a:pt x="1382941" y="649414"/>
                  </a:lnTo>
                  <a:lnTo>
                    <a:pt x="1381493" y="719797"/>
                  </a:lnTo>
                  <a:lnTo>
                    <a:pt x="1381798" y="733412"/>
                  </a:lnTo>
                  <a:lnTo>
                    <a:pt x="1388618" y="733996"/>
                  </a:lnTo>
                  <a:lnTo>
                    <a:pt x="1416189" y="734529"/>
                  </a:lnTo>
                  <a:lnTo>
                    <a:pt x="1422374" y="735126"/>
                  </a:lnTo>
                  <a:lnTo>
                    <a:pt x="1422514" y="788555"/>
                  </a:lnTo>
                  <a:lnTo>
                    <a:pt x="1424851" y="837996"/>
                  </a:lnTo>
                  <a:lnTo>
                    <a:pt x="1432229" y="880897"/>
                  </a:lnTo>
                  <a:lnTo>
                    <a:pt x="1473555" y="936879"/>
                  </a:lnTo>
                  <a:lnTo>
                    <a:pt x="1513217" y="944829"/>
                  </a:lnTo>
                  <a:lnTo>
                    <a:pt x="1550377" y="944067"/>
                  </a:lnTo>
                  <a:lnTo>
                    <a:pt x="1574800" y="938758"/>
                  </a:lnTo>
                  <a:lnTo>
                    <a:pt x="1597279" y="924344"/>
                  </a:lnTo>
                  <a:lnTo>
                    <a:pt x="1628648" y="896264"/>
                  </a:lnTo>
                  <a:close/>
                </a:path>
                <a:path w="3205479" h="950594">
                  <a:moveTo>
                    <a:pt x="1642656" y="427583"/>
                  </a:moveTo>
                  <a:lnTo>
                    <a:pt x="1640230" y="377761"/>
                  </a:lnTo>
                  <a:lnTo>
                    <a:pt x="1635315" y="364858"/>
                  </a:lnTo>
                  <a:lnTo>
                    <a:pt x="1625307" y="365061"/>
                  </a:lnTo>
                  <a:lnTo>
                    <a:pt x="1605813" y="365721"/>
                  </a:lnTo>
                  <a:lnTo>
                    <a:pt x="1562963" y="278269"/>
                  </a:lnTo>
                  <a:lnTo>
                    <a:pt x="1550377" y="252577"/>
                  </a:lnTo>
                  <a:lnTo>
                    <a:pt x="1559039" y="247027"/>
                  </a:lnTo>
                  <a:lnTo>
                    <a:pt x="1578089" y="228790"/>
                  </a:lnTo>
                  <a:lnTo>
                    <a:pt x="1596174" y="197142"/>
                  </a:lnTo>
                  <a:lnTo>
                    <a:pt x="1597152" y="195440"/>
                  </a:lnTo>
                  <a:lnTo>
                    <a:pt x="1605813" y="144576"/>
                  </a:lnTo>
                  <a:lnTo>
                    <a:pt x="1601952" y="128079"/>
                  </a:lnTo>
                  <a:lnTo>
                    <a:pt x="1601863" y="127723"/>
                  </a:lnTo>
                  <a:lnTo>
                    <a:pt x="1601800" y="127431"/>
                  </a:lnTo>
                  <a:lnTo>
                    <a:pt x="1601724" y="127114"/>
                  </a:lnTo>
                  <a:lnTo>
                    <a:pt x="1593900" y="93700"/>
                  </a:lnTo>
                  <a:lnTo>
                    <a:pt x="1563446" y="62636"/>
                  </a:lnTo>
                  <a:lnTo>
                    <a:pt x="1522374" y="46494"/>
                  </a:lnTo>
                  <a:lnTo>
                    <a:pt x="1488668" y="41795"/>
                  </a:lnTo>
                  <a:lnTo>
                    <a:pt x="1488668" y="153149"/>
                  </a:lnTo>
                  <a:lnTo>
                    <a:pt x="1477721" y="181952"/>
                  </a:lnTo>
                  <a:lnTo>
                    <a:pt x="1453388" y="194208"/>
                  </a:lnTo>
                  <a:lnTo>
                    <a:pt x="1428407" y="196938"/>
                  </a:lnTo>
                  <a:lnTo>
                    <a:pt x="1415529" y="197142"/>
                  </a:lnTo>
                  <a:lnTo>
                    <a:pt x="1415897" y="153149"/>
                  </a:lnTo>
                  <a:lnTo>
                    <a:pt x="1415961" y="144576"/>
                  </a:lnTo>
                  <a:lnTo>
                    <a:pt x="1416050" y="134759"/>
                  </a:lnTo>
                  <a:lnTo>
                    <a:pt x="1416100" y="128079"/>
                  </a:lnTo>
                  <a:lnTo>
                    <a:pt x="1415186" y="128079"/>
                  </a:lnTo>
                  <a:lnTo>
                    <a:pt x="1427441" y="127114"/>
                  </a:lnTo>
                  <a:lnTo>
                    <a:pt x="1452384" y="127723"/>
                  </a:lnTo>
                  <a:lnTo>
                    <a:pt x="1477327" y="134759"/>
                  </a:lnTo>
                  <a:lnTo>
                    <a:pt x="1488668" y="153149"/>
                  </a:lnTo>
                  <a:lnTo>
                    <a:pt x="1488668" y="41795"/>
                  </a:lnTo>
                  <a:lnTo>
                    <a:pt x="1478622" y="40386"/>
                  </a:lnTo>
                  <a:lnTo>
                    <a:pt x="1306791" y="37020"/>
                  </a:lnTo>
                  <a:lnTo>
                    <a:pt x="1286395" y="37719"/>
                  </a:lnTo>
                  <a:lnTo>
                    <a:pt x="1284820" y="52031"/>
                  </a:lnTo>
                  <a:lnTo>
                    <a:pt x="1283677" y="81495"/>
                  </a:lnTo>
                  <a:lnTo>
                    <a:pt x="1283182" y="111074"/>
                  </a:lnTo>
                  <a:lnTo>
                    <a:pt x="1283538" y="125717"/>
                  </a:lnTo>
                  <a:lnTo>
                    <a:pt x="1284833" y="127431"/>
                  </a:lnTo>
                  <a:lnTo>
                    <a:pt x="1285252" y="127431"/>
                  </a:lnTo>
                  <a:lnTo>
                    <a:pt x="1289113" y="128079"/>
                  </a:lnTo>
                  <a:lnTo>
                    <a:pt x="1299171" y="128079"/>
                  </a:lnTo>
                  <a:lnTo>
                    <a:pt x="1321257" y="127431"/>
                  </a:lnTo>
                  <a:lnTo>
                    <a:pt x="1321257" y="356565"/>
                  </a:lnTo>
                  <a:lnTo>
                    <a:pt x="1316901" y="358902"/>
                  </a:lnTo>
                  <a:lnTo>
                    <a:pt x="1306614" y="360705"/>
                  </a:lnTo>
                  <a:lnTo>
                    <a:pt x="1294498" y="361873"/>
                  </a:lnTo>
                  <a:lnTo>
                    <a:pt x="1284681" y="362280"/>
                  </a:lnTo>
                  <a:lnTo>
                    <a:pt x="1281023" y="374218"/>
                  </a:lnTo>
                  <a:lnTo>
                    <a:pt x="1282471" y="400354"/>
                  </a:lnTo>
                  <a:lnTo>
                    <a:pt x="1285722" y="426161"/>
                  </a:lnTo>
                  <a:lnTo>
                    <a:pt x="1287538" y="437134"/>
                  </a:lnTo>
                  <a:lnTo>
                    <a:pt x="1415542" y="439305"/>
                  </a:lnTo>
                  <a:lnTo>
                    <a:pt x="1440103" y="438848"/>
                  </a:lnTo>
                  <a:lnTo>
                    <a:pt x="1440776" y="427583"/>
                  </a:lnTo>
                  <a:lnTo>
                    <a:pt x="1440713" y="400354"/>
                  </a:lnTo>
                  <a:lnTo>
                    <a:pt x="1440345" y="377761"/>
                  </a:lnTo>
                  <a:lnTo>
                    <a:pt x="1440141" y="367411"/>
                  </a:lnTo>
                  <a:lnTo>
                    <a:pt x="1440103" y="365734"/>
                  </a:lnTo>
                  <a:lnTo>
                    <a:pt x="1440332" y="365734"/>
                  </a:lnTo>
                  <a:lnTo>
                    <a:pt x="1420101" y="363994"/>
                  </a:lnTo>
                  <a:lnTo>
                    <a:pt x="1415529" y="363994"/>
                  </a:lnTo>
                  <a:lnTo>
                    <a:pt x="1413090" y="351320"/>
                  </a:lnTo>
                  <a:lnTo>
                    <a:pt x="1412316" y="323430"/>
                  </a:lnTo>
                  <a:lnTo>
                    <a:pt x="1412722" y="295529"/>
                  </a:lnTo>
                  <a:lnTo>
                    <a:pt x="1413814" y="282854"/>
                  </a:lnTo>
                  <a:lnTo>
                    <a:pt x="1421079" y="282143"/>
                  </a:lnTo>
                  <a:lnTo>
                    <a:pt x="1449984" y="278993"/>
                  </a:lnTo>
                  <a:lnTo>
                    <a:pt x="1477606" y="320065"/>
                  </a:lnTo>
                  <a:lnTo>
                    <a:pt x="1496669" y="363994"/>
                  </a:lnTo>
                  <a:lnTo>
                    <a:pt x="1493037" y="365734"/>
                  </a:lnTo>
                  <a:lnTo>
                    <a:pt x="1484807" y="366776"/>
                  </a:lnTo>
                  <a:lnTo>
                    <a:pt x="1475943" y="367284"/>
                  </a:lnTo>
                  <a:lnTo>
                    <a:pt x="1470393" y="367411"/>
                  </a:lnTo>
                  <a:lnTo>
                    <a:pt x="1468666" y="377405"/>
                  </a:lnTo>
                  <a:lnTo>
                    <a:pt x="1468602" y="377761"/>
                  </a:lnTo>
                  <a:lnTo>
                    <a:pt x="1468120" y="400354"/>
                  </a:lnTo>
                  <a:lnTo>
                    <a:pt x="1468120" y="402272"/>
                  </a:lnTo>
                  <a:lnTo>
                    <a:pt x="1468462" y="425030"/>
                  </a:lnTo>
                  <a:lnTo>
                    <a:pt x="1469174" y="437134"/>
                  </a:lnTo>
                  <a:lnTo>
                    <a:pt x="1469237" y="438277"/>
                  </a:lnTo>
                  <a:lnTo>
                    <a:pt x="1496529" y="441286"/>
                  </a:lnTo>
                  <a:lnTo>
                    <a:pt x="1555597" y="442633"/>
                  </a:lnTo>
                  <a:lnTo>
                    <a:pt x="1614766" y="442379"/>
                  </a:lnTo>
                  <a:lnTo>
                    <a:pt x="1642376" y="440563"/>
                  </a:lnTo>
                  <a:lnTo>
                    <a:pt x="1642656" y="427583"/>
                  </a:lnTo>
                  <a:close/>
                </a:path>
                <a:path w="3205479" h="950594">
                  <a:moveTo>
                    <a:pt x="1825167" y="56565"/>
                  </a:moveTo>
                  <a:lnTo>
                    <a:pt x="1820227" y="34963"/>
                  </a:lnTo>
                  <a:lnTo>
                    <a:pt x="1807032" y="16929"/>
                  </a:lnTo>
                  <a:lnTo>
                    <a:pt x="1788045" y="4584"/>
                  </a:lnTo>
                  <a:lnTo>
                    <a:pt x="1765744" y="0"/>
                  </a:lnTo>
                  <a:lnTo>
                    <a:pt x="1744141" y="4152"/>
                  </a:lnTo>
                  <a:lnTo>
                    <a:pt x="1726171" y="16002"/>
                  </a:lnTo>
                  <a:lnTo>
                    <a:pt x="1713992" y="34721"/>
                  </a:lnTo>
                  <a:lnTo>
                    <a:pt x="1709737" y="59423"/>
                  </a:lnTo>
                  <a:lnTo>
                    <a:pt x="1714411" y="83731"/>
                  </a:lnTo>
                  <a:lnTo>
                    <a:pt x="1726526" y="102069"/>
                  </a:lnTo>
                  <a:lnTo>
                    <a:pt x="1745818" y="113677"/>
                  </a:lnTo>
                  <a:lnTo>
                    <a:pt x="1772018" y="117716"/>
                  </a:lnTo>
                  <a:lnTo>
                    <a:pt x="1796719" y="112509"/>
                  </a:lnTo>
                  <a:lnTo>
                    <a:pt x="1813166" y="98717"/>
                  </a:lnTo>
                  <a:lnTo>
                    <a:pt x="1822335" y="79146"/>
                  </a:lnTo>
                  <a:lnTo>
                    <a:pt x="1825167" y="56565"/>
                  </a:lnTo>
                  <a:close/>
                </a:path>
                <a:path w="3205479" h="950594">
                  <a:moveTo>
                    <a:pt x="1875447" y="437705"/>
                  </a:moveTo>
                  <a:lnTo>
                    <a:pt x="1874304" y="369125"/>
                  </a:lnTo>
                  <a:lnTo>
                    <a:pt x="1827453" y="361708"/>
                  </a:lnTo>
                  <a:lnTo>
                    <a:pt x="1827453" y="247205"/>
                  </a:lnTo>
                  <a:lnTo>
                    <a:pt x="1827453" y="171996"/>
                  </a:lnTo>
                  <a:lnTo>
                    <a:pt x="1786153" y="167652"/>
                  </a:lnTo>
                  <a:lnTo>
                    <a:pt x="1733169" y="167208"/>
                  </a:lnTo>
                  <a:lnTo>
                    <a:pt x="1687474" y="169024"/>
                  </a:lnTo>
                  <a:lnTo>
                    <a:pt x="1668030" y="171424"/>
                  </a:lnTo>
                  <a:lnTo>
                    <a:pt x="1669389" y="184772"/>
                  </a:lnTo>
                  <a:lnTo>
                    <a:pt x="1672399" y="211353"/>
                  </a:lnTo>
                  <a:lnTo>
                    <a:pt x="1675511" y="237401"/>
                  </a:lnTo>
                  <a:lnTo>
                    <a:pt x="1677174" y="249135"/>
                  </a:lnTo>
                  <a:lnTo>
                    <a:pt x="1700034" y="247853"/>
                  </a:lnTo>
                  <a:lnTo>
                    <a:pt x="1715427" y="247205"/>
                  </a:lnTo>
                  <a:lnTo>
                    <a:pt x="1722882" y="247421"/>
                  </a:lnTo>
                  <a:lnTo>
                    <a:pt x="1722323" y="361708"/>
                  </a:lnTo>
                  <a:lnTo>
                    <a:pt x="1722310" y="363423"/>
                  </a:lnTo>
                  <a:lnTo>
                    <a:pt x="1673174" y="365709"/>
                  </a:lnTo>
                  <a:lnTo>
                    <a:pt x="1672920" y="387426"/>
                  </a:lnTo>
                  <a:lnTo>
                    <a:pt x="1677174" y="438848"/>
                  </a:lnTo>
                  <a:lnTo>
                    <a:pt x="1775028" y="439343"/>
                  </a:lnTo>
                  <a:lnTo>
                    <a:pt x="1843189" y="439089"/>
                  </a:lnTo>
                  <a:lnTo>
                    <a:pt x="1875447" y="437705"/>
                  </a:lnTo>
                  <a:close/>
                </a:path>
                <a:path w="3205479" h="950594">
                  <a:moveTo>
                    <a:pt x="2227669" y="201714"/>
                  </a:moveTo>
                  <a:lnTo>
                    <a:pt x="2227338" y="186855"/>
                  </a:lnTo>
                  <a:lnTo>
                    <a:pt x="2226043" y="171996"/>
                  </a:lnTo>
                  <a:lnTo>
                    <a:pt x="2223414" y="150279"/>
                  </a:lnTo>
                  <a:lnTo>
                    <a:pt x="2142693" y="149783"/>
                  </a:lnTo>
                  <a:lnTo>
                    <a:pt x="2086330" y="150050"/>
                  </a:lnTo>
                  <a:lnTo>
                    <a:pt x="2059419" y="151434"/>
                  </a:lnTo>
                  <a:lnTo>
                    <a:pt x="2060549" y="225717"/>
                  </a:lnTo>
                  <a:lnTo>
                    <a:pt x="2089124" y="227431"/>
                  </a:lnTo>
                  <a:lnTo>
                    <a:pt x="2047989" y="322846"/>
                  </a:lnTo>
                  <a:lnTo>
                    <a:pt x="2004555" y="225717"/>
                  </a:lnTo>
                  <a:lnTo>
                    <a:pt x="2036559" y="224574"/>
                  </a:lnTo>
                  <a:lnTo>
                    <a:pt x="2037156" y="217970"/>
                  </a:lnTo>
                  <a:lnTo>
                    <a:pt x="2037067" y="208140"/>
                  </a:lnTo>
                  <a:lnTo>
                    <a:pt x="2033701" y="151434"/>
                  </a:lnTo>
                  <a:lnTo>
                    <a:pt x="1862848" y="149707"/>
                  </a:lnTo>
                  <a:lnTo>
                    <a:pt x="1860689" y="161150"/>
                  </a:lnTo>
                  <a:lnTo>
                    <a:pt x="1860562" y="172707"/>
                  </a:lnTo>
                  <a:lnTo>
                    <a:pt x="1863013" y="191338"/>
                  </a:lnTo>
                  <a:lnTo>
                    <a:pt x="1868563" y="223989"/>
                  </a:lnTo>
                  <a:lnTo>
                    <a:pt x="1904568" y="225717"/>
                  </a:lnTo>
                  <a:lnTo>
                    <a:pt x="1910791" y="255422"/>
                  </a:lnTo>
                  <a:lnTo>
                    <a:pt x="1947240" y="342709"/>
                  </a:lnTo>
                  <a:lnTo>
                    <a:pt x="1994268" y="440563"/>
                  </a:lnTo>
                  <a:lnTo>
                    <a:pt x="2023922" y="445058"/>
                  </a:lnTo>
                  <a:lnTo>
                    <a:pt x="2047062" y="444500"/>
                  </a:lnTo>
                  <a:lnTo>
                    <a:pt x="2087410" y="442264"/>
                  </a:lnTo>
                  <a:lnTo>
                    <a:pt x="2108670" y="409638"/>
                  </a:lnTo>
                  <a:lnTo>
                    <a:pt x="2151608" y="321665"/>
                  </a:lnTo>
                  <a:lnTo>
                    <a:pt x="2193125" y="225717"/>
                  </a:lnTo>
                  <a:lnTo>
                    <a:pt x="2227415" y="223418"/>
                  </a:lnTo>
                  <a:lnTo>
                    <a:pt x="2227669" y="201714"/>
                  </a:lnTo>
                  <a:close/>
                </a:path>
                <a:path w="3205479" h="950594">
                  <a:moveTo>
                    <a:pt x="2281682" y="729411"/>
                  </a:moveTo>
                  <a:lnTo>
                    <a:pt x="2277033" y="676389"/>
                  </a:lnTo>
                  <a:lnTo>
                    <a:pt x="2263660" y="630682"/>
                  </a:lnTo>
                  <a:lnTo>
                    <a:pt x="2262632" y="628840"/>
                  </a:lnTo>
                  <a:lnTo>
                    <a:pt x="2242413" y="592582"/>
                  </a:lnTo>
                  <a:lnTo>
                    <a:pt x="2214168" y="562406"/>
                  </a:lnTo>
                  <a:lnTo>
                    <a:pt x="2179777" y="540473"/>
                  </a:lnTo>
                  <a:lnTo>
                    <a:pt x="2162264" y="534568"/>
                  </a:lnTo>
                  <a:lnTo>
                    <a:pt x="2162264" y="733412"/>
                  </a:lnTo>
                  <a:lnTo>
                    <a:pt x="2156803" y="778370"/>
                  </a:lnTo>
                  <a:lnTo>
                    <a:pt x="2142121" y="807631"/>
                  </a:lnTo>
                  <a:lnTo>
                    <a:pt x="2120798" y="823493"/>
                  </a:lnTo>
                  <a:lnTo>
                    <a:pt x="2095411" y="828268"/>
                  </a:lnTo>
                  <a:lnTo>
                    <a:pt x="2068169" y="822934"/>
                  </a:lnTo>
                  <a:lnTo>
                    <a:pt x="2043341" y="806196"/>
                  </a:lnTo>
                  <a:lnTo>
                    <a:pt x="2025269" y="776922"/>
                  </a:lnTo>
                  <a:lnTo>
                    <a:pt x="2018271" y="733971"/>
                  </a:lnTo>
                  <a:lnTo>
                    <a:pt x="2022157" y="692251"/>
                  </a:lnTo>
                  <a:lnTo>
                    <a:pt x="2022195" y="691756"/>
                  </a:lnTo>
                  <a:lnTo>
                    <a:pt x="2035124" y="658482"/>
                  </a:lnTo>
                  <a:lnTo>
                    <a:pt x="2058758" y="636676"/>
                  </a:lnTo>
                  <a:lnTo>
                    <a:pt x="2094826" y="628840"/>
                  </a:lnTo>
                  <a:lnTo>
                    <a:pt x="2125624" y="636905"/>
                  </a:lnTo>
                  <a:lnTo>
                    <a:pt x="2146554" y="659053"/>
                  </a:lnTo>
                  <a:lnTo>
                    <a:pt x="2158479" y="692251"/>
                  </a:lnTo>
                  <a:lnTo>
                    <a:pt x="2162264" y="733412"/>
                  </a:lnTo>
                  <a:lnTo>
                    <a:pt x="2162264" y="534568"/>
                  </a:lnTo>
                  <a:lnTo>
                    <a:pt x="2140089" y="527088"/>
                  </a:lnTo>
                  <a:lnTo>
                    <a:pt x="2095982" y="522554"/>
                  </a:lnTo>
                  <a:lnTo>
                    <a:pt x="2051304" y="526008"/>
                  </a:lnTo>
                  <a:lnTo>
                    <a:pt x="2010143" y="536854"/>
                  </a:lnTo>
                  <a:lnTo>
                    <a:pt x="1973745" y="555840"/>
                  </a:lnTo>
                  <a:lnTo>
                    <a:pt x="1943303" y="583730"/>
                  </a:lnTo>
                  <a:lnTo>
                    <a:pt x="1920049" y="621271"/>
                  </a:lnTo>
                  <a:lnTo>
                    <a:pt x="1905203" y="669201"/>
                  </a:lnTo>
                  <a:lnTo>
                    <a:pt x="1899983" y="728268"/>
                  </a:lnTo>
                  <a:lnTo>
                    <a:pt x="1904847" y="787819"/>
                  </a:lnTo>
                  <a:lnTo>
                    <a:pt x="1918868" y="836968"/>
                  </a:lnTo>
                  <a:lnTo>
                    <a:pt x="1941182" y="876173"/>
                  </a:lnTo>
                  <a:lnTo>
                    <a:pt x="1970963" y="905891"/>
                  </a:lnTo>
                  <a:lnTo>
                    <a:pt x="2007362" y="926553"/>
                  </a:lnTo>
                  <a:lnTo>
                    <a:pt x="2049500" y="938618"/>
                  </a:lnTo>
                  <a:lnTo>
                    <a:pt x="2096554" y="942543"/>
                  </a:lnTo>
                  <a:lnTo>
                    <a:pt x="2147468" y="936434"/>
                  </a:lnTo>
                  <a:lnTo>
                    <a:pt x="2189734" y="919289"/>
                  </a:lnTo>
                  <a:lnTo>
                    <a:pt x="2223630" y="892848"/>
                  </a:lnTo>
                  <a:lnTo>
                    <a:pt x="2249474" y="858875"/>
                  </a:lnTo>
                  <a:lnTo>
                    <a:pt x="2267572" y="819150"/>
                  </a:lnTo>
                  <a:lnTo>
                    <a:pt x="2278202" y="775411"/>
                  </a:lnTo>
                  <a:lnTo>
                    <a:pt x="2281682" y="729411"/>
                  </a:lnTo>
                  <a:close/>
                </a:path>
                <a:path w="3205479" h="950594">
                  <a:moveTo>
                    <a:pt x="2506776" y="223989"/>
                  </a:moveTo>
                  <a:lnTo>
                    <a:pt x="2469210" y="173062"/>
                  </a:lnTo>
                  <a:lnTo>
                    <a:pt x="2429637" y="150152"/>
                  </a:lnTo>
                  <a:lnTo>
                    <a:pt x="2406777" y="145643"/>
                  </a:lnTo>
                  <a:lnTo>
                    <a:pt x="2406777" y="233146"/>
                  </a:lnTo>
                  <a:lnTo>
                    <a:pt x="2337066" y="275996"/>
                  </a:lnTo>
                  <a:lnTo>
                    <a:pt x="2334158" y="256857"/>
                  </a:lnTo>
                  <a:lnTo>
                    <a:pt x="2340787" y="238150"/>
                  </a:lnTo>
                  <a:lnTo>
                    <a:pt x="2356764" y="223989"/>
                  </a:lnTo>
                  <a:lnTo>
                    <a:pt x="2356574" y="223989"/>
                  </a:lnTo>
                  <a:lnTo>
                    <a:pt x="2382202" y="218287"/>
                  </a:lnTo>
                  <a:lnTo>
                    <a:pt x="2390546" y="219811"/>
                  </a:lnTo>
                  <a:lnTo>
                    <a:pt x="2397925" y="223570"/>
                  </a:lnTo>
                  <a:lnTo>
                    <a:pt x="2403576" y="228409"/>
                  </a:lnTo>
                  <a:lnTo>
                    <a:pt x="2406777" y="233146"/>
                  </a:lnTo>
                  <a:lnTo>
                    <a:pt x="2406777" y="145643"/>
                  </a:lnTo>
                  <a:lnTo>
                    <a:pt x="2336444" y="145732"/>
                  </a:lnTo>
                  <a:lnTo>
                    <a:pt x="2296490" y="161899"/>
                  </a:lnTo>
                  <a:lnTo>
                    <a:pt x="2264219" y="190055"/>
                  </a:lnTo>
                  <a:lnTo>
                    <a:pt x="2242642" y="231190"/>
                  </a:lnTo>
                  <a:lnTo>
                    <a:pt x="2234781" y="286270"/>
                  </a:lnTo>
                  <a:lnTo>
                    <a:pt x="2240115" y="328206"/>
                  </a:lnTo>
                  <a:lnTo>
                    <a:pt x="2255748" y="364909"/>
                  </a:lnTo>
                  <a:lnTo>
                    <a:pt x="2281161" y="395643"/>
                  </a:lnTo>
                  <a:lnTo>
                    <a:pt x="2315781" y="419735"/>
                  </a:lnTo>
                  <a:lnTo>
                    <a:pt x="2359101" y="436486"/>
                  </a:lnTo>
                  <a:lnTo>
                    <a:pt x="2410561" y="445185"/>
                  </a:lnTo>
                  <a:lnTo>
                    <a:pt x="2469616" y="445185"/>
                  </a:lnTo>
                  <a:lnTo>
                    <a:pt x="2471356" y="436486"/>
                  </a:lnTo>
                  <a:lnTo>
                    <a:pt x="2475484" y="413283"/>
                  </a:lnTo>
                  <a:lnTo>
                    <a:pt x="2479764" y="383425"/>
                  </a:lnTo>
                  <a:lnTo>
                    <a:pt x="2482202" y="353136"/>
                  </a:lnTo>
                  <a:lnTo>
                    <a:pt x="2452090" y="352894"/>
                  </a:lnTo>
                  <a:lnTo>
                    <a:pt x="2420912" y="351637"/>
                  </a:lnTo>
                  <a:lnTo>
                    <a:pt x="2395093" y="348551"/>
                  </a:lnTo>
                  <a:lnTo>
                    <a:pt x="2381059" y="342849"/>
                  </a:lnTo>
                  <a:lnTo>
                    <a:pt x="2491346" y="282282"/>
                  </a:lnTo>
                  <a:lnTo>
                    <a:pt x="2493010" y="275996"/>
                  </a:lnTo>
                  <a:lnTo>
                    <a:pt x="2506776" y="223989"/>
                  </a:lnTo>
                  <a:close/>
                </a:path>
                <a:path w="3205479" h="950594">
                  <a:moveTo>
                    <a:pt x="2645041" y="933399"/>
                  </a:moveTo>
                  <a:lnTo>
                    <a:pt x="2644800" y="860196"/>
                  </a:lnTo>
                  <a:lnTo>
                    <a:pt x="2644470" y="847115"/>
                  </a:lnTo>
                  <a:lnTo>
                    <a:pt x="2638437" y="846124"/>
                  </a:lnTo>
                  <a:lnTo>
                    <a:pt x="2613926" y="841336"/>
                  </a:lnTo>
                  <a:lnTo>
                    <a:pt x="2607894" y="839685"/>
                  </a:lnTo>
                  <a:lnTo>
                    <a:pt x="2607894" y="643686"/>
                  </a:lnTo>
                  <a:lnTo>
                    <a:pt x="2466187" y="654558"/>
                  </a:lnTo>
                  <a:lnTo>
                    <a:pt x="2470759" y="735685"/>
                  </a:lnTo>
                  <a:lnTo>
                    <a:pt x="2508466" y="737412"/>
                  </a:lnTo>
                  <a:lnTo>
                    <a:pt x="2509037" y="777976"/>
                  </a:lnTo>
                  <a:lnTo>
                    <a:pt x="2506370" y="801458"/>
                  </a:lnTo>
                  <a:lnTo>
                    <a:pt x="2498826" y="819696"/>
                  </a:lnTo>
                  <a:lnTo>
                    <a:pt x="2487104" y="831494"/>
                  </a:lnTo>
                  <a:lnTo>
                    <a:pt x="2471902" y="835685"/>
                  </a:lnTo>
                  <a:lnTo>
                    <a:pt x="2453995" y="832053"/>
                  </a:lnTo>
                  <a:lnTo>
                    <a:pt x="2441333" y="821194"/>
                  </a:lnTo>
                  <a:lnTo>
                    <a:pt x="2433802" y="803148"/>
                  </a:lnTo>
                  <a:lnTo>
                    <a:pt x="2431326" y="777976"/>
                  </a:lnTo>
                  <a:lnTo>
                    <a:pt x="2430754" y="640270"/>
                  </a:lnTo>
                  <a:lnTo>
                    <a:pt x="2299906" y="649414"/>
                  </a:lnTo>
                  <a:lnTo>
                    <a:pt x="2297747" y="660895"/>
                  </a:lnTo>
                  <a:lnTo>
                    <a:pt x="2297557" y="672693"/>
                  </a:lnTo>
                  <a:lnTo>
                    <a:pt x="2299830" y="691997"/>
                  </a:lnTo>
                  <a:lnTo>
                    <a:pt x="2305050" y="725970"/>
                  </a:lnTo>
                  <a:lnTo>
                    <a:pt x="2329053" y="728268"/>
                  </a:lnTo>
                  <a:lnTo>
                    <a:pt x="2328481" y="793407"/>
                  </a:lnTo>
                  <a:lnTo>
                    <a:pt x="2335365" y="854265"/>
                  </a:lnTo>
                  <a:lnTo>
                    <a:pt x="2353932" y="896239"/>
                  </a:lnTo>
                  <a:lnTo>
                    <a:pt x="2413609" y="935888"/>
                  </a:lnTo>
                  <a:lnTo>
                    <a:pt x="2448471" y="939685"/>
                  </a:lnTo>
                  <a:lnTo>
                    <a:pt x="2477033" y="939253"/>
                  </a:lnTo>
                  <a:lnTo>
                    <a:pt x="2494838" y="936193"/>
                  </a:lnTo>
                  <a:lnTo>
                    <a:pt x="2509304" y="927887"/>
                  </a:lnTo>
                  <a:lnTo>
                    <a:pt x="2527897" y="911694"/>
                  </a:lnTo>
                  <a:lnTo>
                    <a:pt x="2537612" y="936815"/>
                  </a:lnTo>
                  <a:lnTo>
                    <a:pt x="2591333" y="936180"/>
                  </a:lnTo>
                  <a:lnTo>
                    <a:pt x="2628252" y="935139"/>
                  </a:lnTo>
                  <a:lnTo>
                    <a:pt x="2645041" y="933399"/>
                  </a:lnTo>
                  <a:close/>
                </a:path>
                <a:path w="3205479" h="950594">
                  <a:moveTo>
                    <a:pt x="2818714" y="186855"/>
                  </a:moveTo>
                  <a:lnTo>
                    <a:pt x="2812173" y="178206"/>
                  </a:lnTo>
                  <a:lnTo>
                    <a:pt x="2793365" y="163068"/>
                  </a:lnTo>
                  <a:lnTo>
                    <a:pt x="2764802" y="148691"/>
                  </a:lnTo>
                  <a:lnTo>
                    <a:pt x="2729001" y="142290"/>
                  </a:lnTo>
                  <a:lnTo>
                    <a:pt x="2700629" y="142722"/>
                  </a:lnTo>
                  <a:lnTo>
                    <a:pt x="2684081" y="145719"/>
                  </a:lnTo>
                  <a:lnTo>
                    <a:pt x="2673007" y="153860"/>
                  </a:lnTo>
                  <a:lnTo>
                    <a:pt x="2661005" y="169722"/>
                  </a:lnTo>
                  <a:lnTo>
                    <a:pt x="2642730" y="130860"/>
                  </a:lnTo>
                  <a:lnTo>
                    <a:pt x="2585021" y="139788"/>
                  </a:lnTo>
                  <a:lnTo>
                    <a:pt x="2545334" y="146532"/>
                  </a:lnTo>
                  <a:lnTo>
                    <a:pt x="2527300" y="150850"/>
                  </a:lnTo>
                  <a:lnTo>
                    <a:pt x="2528646" y="163664"/>
                  </a:lnTo>
                  <a:lnTo>
                    <a:pt x="2534780" y="213944"/>
                  </a:lnTo>
                  <a:lnTo>
                    <a:pt x="2536444" y="225145"/>
                  </a:lnTo>
                  <a:lnTo>
                    <a:pt x="2565057" y="223202"/>
                  </a:lnTo>
                  <a:lnTo>
                    <a:pt x="2570721" y="223418"/>
                  </a:lnTo>
                  <a:lnTo>
                    <a:pt x="2570162" y="357708"/>
                  </a:lnTo>
                  <a:lnTo>
                    <a:pt x="2532443" y="359994"/>
                  </a:lnTo>
                  <a:lnTo>
                    <a:pt x="2532189" y="381787"/>
                  </a:lnTo>
                  <a:lnTo>
                    <a:pt x="2532519" y="397268"/>
                  </a:lnTo>
                  <a:lnTo>
                    <a:pt x="2533815" y="413829"/>
                  </a:lnTo>
                  <a:lnTo>
                    <a:pt x="2536444" y="438848"/>
                  </a:lnTo>
                  <a:lnTo>
                    <a:pt x="2631440" y="439343"/>
                  </a:lnTo>
                  <a:lnTo>
                    <a:pt x="2697632" y="439089"/>
                  </a:lnTo>
                  <a:lnTo>
                    <a:pt x="2729001" y="437705"/>
                  </a:lnTo>
                  <a:lnTo>
                    <a:pt x="2727858" y="363423"/>
                  </a:lnTo>
                  <a:lnTo>
                    <a:pt x="2669578" y="355993"/>
                  </a:lnTo>
                  <a:lnTo>
                    <a:pt x="2668867" y="352640"/>
                  </a:lnTo>
                  <a:lnTo>
                    <a:pt x="2667292" y="342493"/>
                  </a:lnTo>
                  <a:lnTo>
                    <a:pt x="2665730" y="325374"/>
                  </a:lnTo>
                  <a:lnTo>
                    <a:pt x="2665006" y="301142"/>
                  </a:lnTo>
                  <a:lnTo>
                    <a:pt x="2668600" y="277660"/>
                  </a:lnTo>
                  <a:lnTo>
                    <a:pt x="2678722" y="259422"/>
                  </a:lnTo>
                  <a:lnTo>
                    <a:pt x="2694419" y="247624"/>
                  </a:lnTo>
                  <a:lnTo>
                    <a:pt x="2714714" y="243433"/>
                  </a:lnTo>
                  <a:lnTo>
                    <a:pt x="2728899" y="245960"/>
                  </a:lnTo>
                  <a:lnTo>
                    <a:pt x="2741155" y="252069"/>
                  </a:lnTo>
                  <a:lnTo>
                    <a:pt x="2751048" y="259575"/>
                  </a:lnTo>
                  <a:lnTo>
                    <a:pt x="2758148" y="266280"/>
                  </a:lnTo>
                  <a:lnTo>
                    <a:pt x="2768181" y="256044"/>
                  </a:lnTo>
                  <a:lnTo>
                    <a:pt x="2788653" y="231076"/>
                  </a:lnTo>
                  <a:lnTo>
                    <a:pt x="2809011" y="203847"/>
                  </a:lnTo>
                  <a:lnTo>
                    <a:pt x="2818714" y="186855"/>
                  </a:lnTo>
                  <a:close/>
                </a:path>
                <a:path w="3205479" h="950594">
                  <a:moveTo>
                    <a:pt x="2914180" y="651776"/>
                  </a:moveTo>
                  <a:lnTo>
                    <a:pt x="2914116" y="636841"/>
                  </a:lnTo>
                  <a:lnTo>
                    <a:pt x="2899016" y="631913"/>
                  </a:lnTo>
                  <a:lnTo>
                    <a:pt x="2885465" y="629564"/>
                  </a:lnTo>
                  <a:lnTo>
                    <a:pt x="2865818" y="629132"/>
                  </a:lnTo>
                  <a:lnTo>
                    <a:pt x="2832404" y="629983"/>
                  </a:lnTo>
                  <a:lnTo>
                    <a:pt x="2828975" y="649986"/>
                  </a:lnTo>
                  <a:lnTo>
                    <a:pt x="2820797" y="644258"/>
                  </a:lnTo>
                  <a:lnTo>
                    <a:pt x="2808973" y="638911"/>
                  </a:lnTo>
                  <a:lnTo>
                    <a:pt x="2793288" y="634961"/>
                  </a:lnTo>
                  <a:lnTo>
                    <a:pt x="2773553" y="633412"/>
                  </a:lnTo>
                  <a:lnTo>
                    <a:pt x="2729090" y="640295"/>
                  </a:lnTo>
                  <a:lnTo>
                    <a:pt x="2696476" y="658418"/>
                  </a:lnTo>
                  <a:lnTo>
                    <a:pt x="2676398" y="684047"/>
                  </a:lnTo>
                  <a:lnTo>
                    <a:pt x="2669552" y="713409"/>
                  </a:lnTo>
                  <a:lnTo>
                    <a:pt x="2676245" y="751395"/>
                  </a:lnTo>
                  <a:lnTo>
                    <a:pt x="2693543" y="778129"/>
                  </a:lnTo>
                  <a:lnTo>
                    <a:pt x="2717279" y="796505"/>
                  </a:lnTo>
                  <a:lnTo>
                    <a:pt x="2743263" y="809409"/>
                  </a:lnTo>
                  <a:lnTo>
                    <a:pt x="2760319" y="816533"/>
                  </a:lnTo>
                  <a:lnTo>
                    <a:pt x="2775547" y="823556"/>
                  </a:lnTo>
                  <a:lnTo>
                    <a:pt x="2786481" y="832065"/>
                  </a:lnTo>
                  <a:lnTo>
                    <a:pt x="2790685" y="843686"/>
                  </a:lnTo>
                  <a:lnTo>
                    <a:pt x="2788983" y="850112"/>
                  </a:lnTo>
                  <a:lnTo>
                    <a:pt x="2784398" y="854760"/>
                  </a:lnTo>
                  <a:lnTo>
                    <a:pt x="2777667" y="857592"/>
                  </a:lnTo>
                  <a:lnTo>
                    <a:pt x="2769552" y="858545"/>
                  </a:lnTo>
                  <a:lnTo>
                    <a:pt x="2760002" y="856424"/>
                  </a:lnTo>
                  <a:lnTo>
                    <a:pt x="2750185" y="850125"/>
                  </a:lnTo>
                  <a:lnTo>
                    <a:pt x="2741345" y="839749"/>
                  </a:lnTo>
                  <a:lnTo>
                    <a:pt x="2734691" y="825398"/>
                  </a:lnTo>
                  <a:lnTo>
                    <a:pt x="2724099" y="824725"/>
                  </a:lnTo>
                  <a:lnTo>
                    <a:pt x="2706116" y="824687"/>
                  </a:lnTo>
                  <a:lnTo>
                    <a:pt x="2684703" y="825728"/>
                  </a:lnTo>
                  <a:lnTo>
                    <a:pt x="2663837" y="828268"/>
                  </a:lnTo>
                  <a:lnTo>
                    <a:pt x="2664320" y="919543"/>
                  </a:lnTo>
                  <a:lnTo>
                    <a:pt x="2664980" y="937971"/>
                  </a:lnTo>
                  <a:lnTo>
                    <a:pt x="2743263" y="944245"/>
                  </a:lnTo>
                  <a:lnTo>
                    <a:pt x="2744406" y="929970"/>
                  </a:lnTo>
                  <a:lnTo>
                    <a:pt x="2745549" y="920826"/>
                  </a:lnTo>
                  <a:lnTo>
                    <a:pt x="2753055" y="926680"/>
                  </a:lnTo>
                  <a:lnTo>
                    <a:pt x="2766187" y="932840"/>
                  </a:lnTo>
                  <a:lnTo>
                    <a:pt x="2787573" y="937704"/>
                  </a:lnTo>
                  <a:lnTo>
                    <a:pt x="2819831" y="939685"/>
                  </a:lnTo>
                  <a:lnTo>
                    <a:pt x="2855772" y="933437"/>
                  </a:lnTo>
                  <a:lnTo>
                    <a:pt x="2885821" y="916190"/>
                  </a:lnTo>
                  <a:lnTo>
                    <a:pt x="2906445" y="890270"/>
                  </a:lnTo>
                  <a:lnTo>
                    <a:pt x="2914116" y="857973"/>
                  </a:lnTo>
                  <a:lnTo>
                    <a:pt x="2907766" y="823239"/>
                  </a:lnTo>
                  <a:lnTo>
                    <a:pt x="2868307" y="773684"/>
                  </a:lnTo>
                  <a:lnTo>
                    <a:pt x="2821495" y="749109"/>
                  </a:lnTo>
                  <a:lnTo>
                    <a:pt x="2802191" y="740841"/>
                  </a:lnTo>
                  <a:lnTo>
                    <a:pt x="2788132" y="733005"/>
                  </a:lnTo>
                  <a:lnTo>
                    <a:pt x="2782697" y="724827"/>
                  </a:lnTo>
                  <a:lnTo>
                    <a:pt x="2782697" y="712266"/>
                  </a:lnTo>
                  <a:lnTo>
                    <a:pt x="2793542" y="710552"/>
                  </a:lnTo>
                  <a:lnTo>
                    <a:pt x="2800400" y="710552"/>
                  </a:lnTo>
                  <a:lnTo>
                    <a:pt x="2809862" y="711911"/>
                  </a:lnTo>
                  <a:lnTo>
                    <a:pt x="2819108" y="716267"/>
                  </a:lnTo>
                  <a:lnTo>
                    <a:pt x="2826435" y="724052"/>
                  </a:lnTo>
                  <a:lnTo>
                    <a:pt x="2830118" y="735685"/>
                  </a:lnTo>
                  <a:lnTo>
                    <a:pt x="2842349" y="737514"/>
                  </a:lnTo>
                  <a:lnTo>
                    <a:pt x="2869260" y="739482"/>
                  </a:lnTo>
                  <a:lnTo>
                    <a:pt x="2896171" y="740283"/>
                  </a:lnTo>
                  <a:lnTo>
                    <a:pt x="2908401" y="738555"/>
                  </a:lnTo>
                  <a:lnTo>
                    <a:pt x="2909608" y="718489"/>
                  </a:lnTo>
                  <a:lnTo>
                    <a:pt x="2912110" y="684276"/>
                  </a:lnTo>
                  <a:lnTo>
                    <a:pt x="2914180" y="651776"/>
                  </a:lnTo>
                  <a:close/>
                </a:path>
                <a:path w="3205479" h="950594">
                  <a:moveTo>
                    <a:pt x="3204921" y="717410"/>
                  </a:moveTo>
                  <a:lnTo>
                    <a:pt x="3202317" y="711708"/>
                  </a:lnTo>
                  <a:lnTo>
                    <a:pt x="3194266" y="694004"/>
                  </a:lnTo>
                  <a:lnTo>
                    <a:pt x="3167342" y="666483"/>
                  </a:lnTo>
                  <a:lnTo>
                    <a:pt x="3127768" y="643559"/>
                  </a:lnTo>
                  <a:lnTo>
                    <a:pt x="3104921" y="639064"/>
                  </a:lnTo>
                  <a:lnTo>
                    <a:pt x="3104921" y="726567"/>
                  </a:lnTo>
                  <a:lnTo>
                    <a:pt x="3035211" y="769416"/>
                  </a:lnTo>
                  <a:lnTo>
                    <a:pt x="3032290" y="750277"/>
                  </a:lnTo>
                  <a:lnTo>
                    <a:pt x="3038919" y="731558"/>
                  </a:lnTo>
                  <a:lnTo>
                    <a:pt x="3054908" y="717410"/>
                  </a:lnTo>
                  <a:lnTo>
                    <a:pt x="3054705" y="717410"/>
                  </a:lnTo>
                  <a:lnTo>
                    <a:pt x="3080347" y="711708"/>
                  </a:lnTo>
                  <a:lnTo>
                    <a:pt x="3088678" y="713219"/>
                  </a:lnTo>
                  <a:lnTo>
                    <a:pt x="3096056" y="716991"/>
                  </a:lnTo>
                  <a:lnTo>
                    <a:pt x="3101721" y="721829"/>
                  </a:lnTo>
                  <a:lnTo>
                    <a:pt x="3104921" y="726567"/>
                  </a:lnTo>
                  <a:lnTo>
                    <a:pt x="3104921" y="639064"/>
                  </a:lnTo>
                  <a:lnTo>
                    <a:pt x="3034588" y="639152"/>
                  </a:lnTo>
                  <a:lnTo>
                    <a:pt x="2994634" y="655320"/>
                  </a:lnTo>
                  <a:lnTo>
                    <a:pt x="2962364" y="683475"/>
                  </a:lnTo>
                  <a:lnTo>
                    <a:pt x="2940786" y="724598"/>
                  </a:lnTo>
                  <a:lnTo>
                    <a:pt x="2932925" y="779691"/>
                  </a:lnTo>
                  <a:lnTo>
                    <a:pt x="2938246" y="821626"/>
                  </a:lnTo>
                  <a:lnTo>
                    <a:pt x="2953893" y="858316"/>
                  </a:lnTo>
                  <a:lnTo>
                    <a:pt x="2979293" y="889063"/>
                  </a:lnTo>
                  <a:lnTo>
                    <a:pt x="3013926" y="913155"/>
                  </a:lnTo>
                  <a:lnTo>
                    <a:pt x="3057245" y="929894"/>
                  </a:lnTo>
                  <a:lnTo>
                    <a:pt x="3108706" y="938593"/>
                  </a:lnTo>
                  <a:lnTo>
                    <a:pt x="3167761" y="938593"/>
                  </a:lnTo>
                  <a:lnTo>
                    <a:pt x="3169488" y="929894"/>
                  </a:lnTo>
                  <a:lnTo>
                    <a:pt x="3173628" y="906691"/>
                  </a:lnTo>
                  <a:lnTo>
                    <a:pt x="3177895" y="876846"/>
                  </a:lnTo>
                  <a:lnTo>
                    <a:pt x="3180346" y="846556"/>
                  </a:lnTo>
                  <a:lnTo>
                    <a:pt x="3150235" y="846315"/>
                  </a:lnTo>
                  <a:lnTo>
                    <a:pt x="3119056" y="845058"/>
                  </a:lnTo>
                  <a:lnTo>
                    <a:pt x="3093237" y="841971"/>
                  </a:lnTo>
                  <a:lnTo>
                    <a:pt x="3079204" y="836269"/>
                  </a:lnTo>
                  <a:lnTo>
                    <a:pt x="3189490" y="775703"/>
                  </a:lnTo>
                  <a:lnTo>
                    <a:pt x="3191154" y="769416"/>
                  </a:lnTo>
                  <a:lnTo>
                    <a:pt x="3204921" y="71741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Editable text"/>
          <p:cNvSpPr txBox="1">
            <a:spLocks/>
          </p:cNvSpPr>
          <p:nvPr/>
        </p:nvSpPr>
        <p:spPr>
          <a:xfrm>
            <a:off x="875276" y="2299248"/>
            <a:ext cx="3589654" cy="307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1209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Once</a:t>
            </a:r>
            <a:r>
              <a:rPr sz="2000" spc="-40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upon</a:t>
            </a:r>
            <a:r>
              <a:rPr sz="2000" spc="-35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a</a:t>
            </a:r>
            <a:r>
              <a:rPr sz="2000" spc="-35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time,</a:t>
            </a:r>
            <a:r>
              <a:rPr sz="2000" spc="-35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The</a:t>
            </a:r>
            <a:r>
              <a:rPr sz="2000" spc="-35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Puffin Display Soft"/>
                <a:cs typeface="Puffin Display Soft"/>
              </a:rPr>
              <a:t>River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Great</a:t>
            </a:r>
            <a:r>
              <a:rPr sz="2000" spc="-75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Ouse</a:t>
            </a:r>
            <a:r>
              <a:rPr sz="2000" spc="-75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flourished.</a:t>
            </a:r>
            <a:r>
              <a:rPr sz="2000" spc="-70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spc="-25" dirty="0">
                <a:solidFill>
                  <a:srgbClr val="231F20"/>
                </a:solidFill>
                <a:latin typeface="Puffin Display Soft"/>
                <a:cs typeface="Puffin Display Soft"/>
              </a:rPr>
              <a:t>Its </a:t>
            </a:r>
            <a:r>
              <a:rPr sz="2000" spc="-10" dirty="0">
                <a:solidFill>
                  <a:srgbClr val="231F20"/>
                </a:solidFill>
                <a:latin typeface="Puffin Display Soft"/>
                <a:cs typeface="Puffin Display Soft"/>
              </a:rPr>
              <a:t>crystal-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clear</a:t>
            </a:r>
            <a:r>
              <a:rPr sz="2000" spc="-65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waters</a:t>
            </a:r>
            <a:r>
              <a:rPr sz="2000" spc="-60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Puffin Display Soft"/>
                <a:cs typeface="Puffin Display Soft"/>
              </a:rPr>
              <a:t>were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the</a:t>
            </a:r>
            <a:r>
              <a:rPr sz="2000" spc="-20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heart</a:t>
            </a:r>
            <a:r>
              <a:rPr sz="2000" spc="-20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of</a:t>
            </a:r>
            <a:r>
              <a:rPr sz="2000" spc="-20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the</a:t>
            </a:r>
            <a:r>
              <a:rPr sz="2000" spc="-15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land.</a:t>
            </a:r>
            <a:r>
              <a:rPr sz="2000" spc="-20" dirty="0">
                <a:solidFill>
                  <a:srgbClr val="231F20"/>
                </a:solidFill>
                <a:latin typeface="Puffin Display Soft"/>
                <a:cs typeface="Puffin Display Soft"/>
              </a:rPr>
              <a:t> Birds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sang</a:t>
            </a:r>
            <a:r>
              <a:rPr sz="2000" spc="-45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melodies</a:t>
            </a:r>
            <a:r>
              <a:rPr sz="2000" spc="-45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to</a:t>
            </a:r>
            <a:r>
              <a:rPr sz="2000" spc="-45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its</a:t>
            </a:r>
            <a:r>
              <a:rPr sz="2000" spc="-40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Puffin Display Soft"/>
                <a:cs typeface="Puffin Display Soft"/>
              </a:rPr>
              <a:t>gentle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rhyme,</a:t>
            </a:r>
            <a:r>
              <a:rPr sz="2000" spc="-45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and</a:t>
            </a:r>
            <a:r>
              <a:rPr sz="2000" spc="-45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colourful</a:t>
            </a:r>
            <a:r>
              <a:rPr sz="2000" spc="-45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Puffin Display Soft"/>
                <a:cs typeface="Puffin Display Soft"/>
              </a:rPr>
              <a:t>flowers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bloomed</a:t>
            </a:r>
            <a:r>
              <a:rPr sz="2000" spc="-45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along</a:t>
            </a:r>
            <a:r>
              <a:rPr sz="2000" spc="-45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its</a:t>
            </a:r>
            <a:r>
              <a:rPr sz="2000" spc="-40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banks.</a:t>
            </a:r>
            <a:r>
              <a:rPr sz="2000" spc="-45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spc="-25" dirty="0">
                <a:solidFill>
                  <a:srgbClr val="231F20"/>
                </a:solidFill>
                <a:latin typeface="Puffin Display Soft"/>
                <a:cs typeface="Puffin Display Soft"/>
              </a:rPr>
              <a:t>For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years,</a:t>
            </a:r>
            <a:r>
              <a:rPr sz="2000" spc="-60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the</a:t>
            </a:r>
            <a:r>
              <a:rPr sz="2000" spc="-55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River</a:t>
            </a:r>
            <a:r>
              <a:rPr sz="2000" spc="-55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Great</a:t>
            </a:r>
            <a:r>
              <a:rPr sz="2000" spc="-60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Puffin Display Soft"/>
                <a:cs typeface="Puffin Display Soft"/>
              </a:rPr>
              <a:t>Ouse</a:t>
            </a:r>
            <a:endParaRPr sz="2000" dirty="0">
              <a:latin typeface="Puffin Display Soft"/>
              <a:cs typeface="Puffin Display Soft"/>
            </a:endParaRPr>
          </a:p>
          <a:p>
            <a:pPr marL="12700" marR="5080">
              <a:lnSpc>
                <a:spcPct val="100000"/>
              </a:lnSpc>
            </a:pPr>
            <a:r>
              <a:rPr sz="2000" spc="-10" dirty="0">
                <a:solidFill>
                  <a:srgbClr val="231F20"/>
                </a:solidFill>
                <a:latin typeface="Puffin Display Soft"/>
                <a:cs typeface="Puffin Display Soft"/>
              </a:rPr>
              <a:t>protected</a:t>
            </a:r>
            <a:r>
              <a:rPr sz="2000" spc="-50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the</a:t>
            </a:r>
            <a:r>
              <a:rPr sz="2000" spc="-45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valley</a:t>
            </a:r>
            <a:r>
              <a:rPr sz="2000" spc="-45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and</a:t>
            </a:r>
            <a:r>
              <a:rPr sz="2000" spc="-45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Puffin Display Soft"/>
                <a:cs typeface="Puffin Display Soft"/>
              </a:rPr>
              <a:t>those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who</a:t>
            </a:r>
            <a:r>
              <a:rPr sz="2000" spc="-35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lived</a:t>
            </a:r>
            <a:r>
              <a:rPr sz="2000" spc="-30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Puffin Display Soft"/>
                <a:cs typeface="Puffin Display Soft"/>
              </a:rPr>
              <a:t>there.</a:t>
            </a:r>
            <a:endParaRPr sz="2000" dirty="0">
              <a:latin typeface="Puffin Display Soft"/>
              <a:cs typeface="Puffin Display Sof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>
            <a:grpSpLocks noGrp="1" noUngrp="1" noRot="1" noMove="1" noResize="1"/>
          </p:cNvGrpSpPr>
          <p:nvPr/>
        </p:nvGrpSpPr>
        <p:grpSpPr>
          <a:xfrm>
            <a:off x="0" y="0"/>
            <a:ext cx="15544800" cy="7772400"/>
            <a:chOff x="0" y="0"/>
            <a:chExt cx="15544800" cy="7772400"/>
          </a:xfrm>
        </p:grpSpPr>
        <p:pic>
          <p:nvPicPr>
            <p:cNvPr id="3" name="object 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5544800" cy="7772400"/>
            </a:xfrm>
            <a:prstGeom prst="rect">
              <a:avLst/>
            </a:prstGeom>
          </p:spPr>
        </p:pic>
        <p:pic>
          <p:nvPicPr>
            <p:cNvPr id="4" name="object 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29300" y="960119"/>
              <a:ext cx="9715500" cy="6812280"/>
            </a:xfrm>
            <a:prstGeom prst="rect">
              <a:avLst/>
            </a:prstGeom>
          </p:spPr>
        </p:pic>
        <p:pic>
          <p:nvPicPr>
            <p:cNvPr id="5" name="object 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251959"/>
              <a:ext cx="12874752" cy="3520440"/>
            </a:xfrm>
            <a:prstGeom prst="rect">
              <a:avLst/>
            </a:prstGeom>
          </p:spPr>
        </p:pic>
        <p:pic>
          <p:nvPicPr>
            <p:cNvPr id="6" name="object 6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15300" y="4855464"/>
              <a:ext cx="7429500" cy="2916936"/>
            </a:xfrm>
            <a:prstGeom prst="rect">
              <a:avLst/>
            </a:prstGeom>
          </p:spPr>
        </p:pic>
        <p:pic>
          <p:nvPicPr>
            <p:cNvPr id="7" name="object 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055853" y="7216571"/>
              <a:ext cx="138163" cy="208335"/>
            </a:xfrm>
            <a:prstGeom prst="rect">
              <a:avLst/>
            </a:prstGeom>
          </p:spPr>
        </p:pic>
      </p:grpSp>
      <p:sp>
        <p:nvSpPr>
          <p:cNvPr id="8" name="Editable text"/>
          <p:cNvSpPr txBox="1">
            <a:spLocks/>
          </p:cNvSpPr>
          <p:nvPr/>
        </p:nvSpPr>
        <p:spPr>
          <a:xfrm>
            <a:off x="901700" y="6483601"/>
            <a:ext cx="389572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People</a:t>
            </a:r>
            <a:r>
              <a:rPr lang="en-GB" sz="2000" spc="-40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lang="en-GB"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used</a:t>
            </a:r>
            <a:r>
              <a:rPr lang="en-GB" sz="2000" spc="-35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lang="en-GB"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it</a:t>
            </a:r>
            <a:r>
              <a:rPr lang="en-GB" sz="2000" spc="-35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lang="en-GB"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for</a:t>
            </a:r>
            <a:r>
              <a:rPr lang="en-GB" sz="2000" spc="-40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lang="en-GB" sz="2000" spc="-10" dirty="0">
                <a:solidFill>
                  <a:srgbClr val="231F20"/>
                </a:solidFill>
                <a:latin typeface="Puffin Display Soft"/>
                <a:cs typeface="Puffin Display Soft"/>
              </a:rPr>
              <a:t>transportation</a:t>
            </a:r>
            <a:r>
              <a:rPr sz="2000" spc="-10" dirty="0">
                <a:solidFill>
                  <a:srgbClr val="231F20"/>
                </a:solidFill>
                <a:latin typeface="Puffin Display Soft"/>
                <a:cs typeface="Puffin Display Soft"/>
              </a:rPr>
              <a:t>.</a:t>
            </a:r>
            <a:endParaRPr sz="2000" dirty="0">
              <a:latin typeface="Puffin Display Soft"/>
              <a:cs typeface="Puffin Display Sof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>
            <a:grpSpLocks noGrp="1" noUngrp="1" noRot="1" noMove="1" noResize="1"/>
          </p:cNvGrpSpPr>
          <p:nvPr/>
        </p:nvGrpSpPr>
        <p:grpSpPr>
          <a:xfrm>
            <a:off x="0" y="0"/>
            <a:ext cx="15544800" cy="7772400"/>
            <a:chOff x="0" y="0"/>
            <a:chExt cx="15544800" cy="7772400"/>
          </a:xfrm>
        </p:grpSpPr>
        <p:pic>
          <p:nvPicPr>
            <p:cNvPr id="3" name="object 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5544800" cy="7772400"/>
            </a:xfrm>
            <a:prstGeom prst="rect">
              <a:avLst/>
            </a:prstGeom>
          </p:spPr>
        </p:pic>
        <p:pic>
          <p:nvPicPr>
            <p:cNvPr id="4" name="object 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17935" y="0"/>
              <a:ext cx="3566160" cy="5449824"/>
            </a:xfrm>
            <a:prstGeom prst="rect">
              <a:avLst/>
            </a:prstGeom>
          </p:spPr>
        </p:pic>
        <p:pic>
          <p:nvPicPr>
            <p:cNvPr id="5" name="object 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16683" y="0"/>
              <a:ext cx="8759952" cy="7429500"/>
            </a:xfrm>
            <a:prstGeom prst="rect">
              <a:avLst/>
            </a:prstGeom>
          </p:spPr>
        </p:pic>
        <p:pic>
          <p:nvPicPr>
            <p:cNvPr id="6" name="object 6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546047"/>
              <a:ext cx="9144000" cy="6148641"/>
            </a:xfrm>
            <a:prstGeom prst="rect">
              <a:avLst/>
            </a:prstGeom>
          </p:spPr>
        </p:pic>
        <p:pic>
          <p:nvPicPr>
            <p:cNvPr id="7" name="object 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055267" y="7216571"/>
              <a:ext cx="142252" cy="211480"/>
            </a:xfrm>
            <a:prstGeom prst="rect">
              <a:avLst/>
            </a:prstGeom>
          </p:spPr>
        </p:pic>
      </p:grpSp>
      <p:sp>
        <p:nvSpPr>
          <p:cNvPr id="8" name="Editable text"/>
          <p:cNvSpPr txBox="1">
            <a:spLocks/>
          </p:cNvSpPr>
          <p:nvPr/>
        </p:nvSpPr>
        <p:spPr>
          <a:xfrm>
            <a:off x="901700" y="850897"/>
            <a:ext cx="35001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People</a:t>
            </a:r>
            <a:r>
              <a:rPr sz="2000" spc="-30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used</a:t>
            </a:r>
            <a:r>
              <a:rPr sz="2000" spc="-30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it</a:t>
            </a:r>
            <a:r>
              <a:rPr sz="2000" spc="-25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to</a:t>
            </a:r>
            <a:r>
              <a:rPr sz="2000" spc="-30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fish</a:t>
            </a:r>
            <a:r>
              <a:rPr sz="2000" spc="-30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for</a:t>
            </a:r>
            <a:r>
              <a:rPr sz="2000" spc="-25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Puffin Display Soft"/>
                <a:cs typeface="Puffin Display Soft"/>
              </a:rPr>
              <a:t>food.</a:t>
            </a:r>
            <a:endParaRPr sz="2000">
              <a:latin typeface="Puffin Display Soft"/>
              <a:cs typeface="Puffin Display Sof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>
            <a:grpSpLocks noGrp="1" noUngrp="1" noRot="1" noMove="1" noResize="1"/>
          </p:cNvGrpSpPr>
          <p:nvPr/>
        </p:nvGrpSpPr>
        <p:grpSpPr>
          <a:xfrm>
            <a:off x="0" y="0"/>
            <a:ext cx="15544800" cy="7772400"/>
            <a:chOff x="0" y="0"/>
            <a:chExt cx="15544800" cy="7772400"/>
          </a:xfrm>
        </p:grpSpPr>
        <p:pic>
          <p:nvPicPr>
            <p:cNvPr id="3" name="object 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88635" y="7127735"/>
              <a:ext cx="4974336" cy="644664"/>
            </a:xfrm>
            <a:prstGeom prst="rect">
              <a:avLst/>
            </a:prstGeom>
          </p:spPr>
        </p:pic>
        <p:pic>
          <p:nvPicPr>
            <p:cNvPr id="4" name="object 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544800" cy="7260335"/>
            </a:xfrm>
            <a:prstGeom prst="rect">
              <a:avLst/>
            </a:prstGeom>
          </p:spPr>
        </p:pic>
        <p:pic>
          <p:nvPicPr>
            <p:cNvPr id="5" name="object 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663440"/>
              <a:ext cx="15544800" cy="3108960"/>
            </a:xfrm>
            <a:prstGeom prst="rect">
              <a:avLst/>
            </a:prstGeom>
          </p:spPr>
        </p:pic>
        <p:pic>
          <p:nvPicPr>
            <p:cNvPr id="7" name="object 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049718" y="7214819"/>
              <a:ext cx="139915" cy="210348"/>
            </a:xfrm>
            <a:prstGeom prst="rect">
              <a:avLst/>
            </a:prstGeom>
          </p:spPr>
        </p:pic>
      </p:grpSp>
      <p:pic>
        <p:nvPicPr>
          <p:cNvPr id="10" name="Picture 9" descr="A white cloud on a black background&#10;&#10;AI-generated content may be incorrect.">
            <a:extLst>
              <a:ext uri="{FF2B5EF4-FFF2-40B4-BE49-F238E27FC236}">
                <a16:creationId xmlns:a16="http://schemas.microsoft.com/office/drawing/2014/main" id="{CF35C98D-B163-4E7C-B884-63EC902699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t="10346" r="49335" b="40514"/>
          <a:stretch/>
        </p:blipFill>
        <p:spPr>
          <a:xfrm>
            <a:off x="0" y="0"/>
            <a:ext cx="8382000" cy="4498608"/>
          </a:xfrm>
          <a:prstGeom prst="rect">
            <a:avLst/>
          </a:prstGeom>
        </p:spPr>
      </p:pic>
      <p:sp>
        <p:nvSpPr>
          <p:cNvPr id="8" name="Editable text"/>
          <p:cNvSpPr txBox="1">
            <a:spLocks/>
          </p:cNvSpPr>
          <p:nvPr/>
        </p:nvSpPr>
        <p:spPr>
          <a:xfrm>
            <a:off x="901700" y="850897"/>
            <a:ext cx="302387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People</a:t>
            </a:r>
            <a:r>
              <a:rPr sz="2000" spc="-35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used</a:t>
            </a:r>
            <a:r>
              <a:rPr sz="2000" spc="-30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it</a:t>
            </a:r>
            <a:r>
              <a:rPr sz="2000" spc="-30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as</a:t>
            </a:r>
            <a:r>
              <a:rPr sz="2000" spc="-30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a</a:t>
            </a:r>
            <a:r>
              <a:rPr sz="2000" spc="-30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Puffin Display Soft"/>
                <a:cs typeface="Puffin Display Soft"/>
              </a:rPr>
              <a:t>barrier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against</a:t>
            </a:r>
            <a:r>
              <a:rPr sz="2000" spc="-40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their</a:t>
            </a:r>
            <a:r>
              <a:rPr sz="2000" spc="-40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Puffin Display Soft"/>
                <a:cs typeface="Puffin Display Soft"/>
              </a:rPr>
              <a:t>enemies.</a:t>
            </a:r>
            <a:endParaRPr sz="2000">
              <a:latin typeface="Puffin Display Soft"/>
              <a:cs typeface="Puffin Display Sof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>
            <a:grpSpLocks noGrp="1" noUngrp="1" noRot="1" noMove="1" noResize="1"/>
          </p:cNvGrpSpPr>
          <p:nvPr/>
        </p:nvGrpSpPr>
        <p:grpSpPr>
          <a:xfrm>
            <a:off x="0" y="0"/>
            <a:ext cx="15544800" cy="7772400"/>
            <a:chOff x="0" y="0"/>
            <a:chExt cx="15544800" cy="7772400"/>
          </a:xfrm>
        </p:grpSpPr>
        <p:pic>
          <p:nvPicPr>
            <p:cNvPr id="3" name="object 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5544800" cy="7772400"/>
            </a:xfrm>
            <a:prstGeom prst="rect">
              <a:avLst/>
            </a:prstGeom>
          </p:spPr>
        </p:pic>
        <p:pic>
          <p:nvPicPr>
            <p:cNvPr id="4" name="object 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58479" y="7217612"/>
              <a:ext cx="142252" cy="210439"/>
            </a:xfrm>
            <a:prstGeom prst="rect">
              <a:avLst/>
            </a:prstGeom>
          </p:spPr>
        </p:pic>
      </p:grpSp>
      <p:sp>
        <p:nvSpPr>
          <p:cNvPr id="5" name="Editable text"/>
          <p:cNvSpPr txBox="1">
            <a:spLocks/>
          </p:cNvSpPr>
          <p:nvPr/>
        </p:nvSpPr>
        <p:spPr>
          <a:xfrm>
            <a:off x="12057380" y="850897"/>
            <a:ext cx="256921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People</a:t>
            </a:r>
            <a:r>
              <a:rPr sz="2000" spc="-45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used</a:t>
            </a:r>
            <a:r>
              <a:rPr sz="2000" spc="-45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it</a:t>
            </a:r>
            <a:r>
              <a:rPr sz="2000" spc="-45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spc="-25" dirty="0">
                <a:solidFill>
                  <a:srgbClr val="231F20"/>
                </a:solidFill>
                <a:latin typeface="Puffin Display Soft"/>
                <a:cs typeface="Puffin Display Soft"/>
              </a:rPr>
              <a:t>for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drinking</a:t>
            </a:r>
            <a:r>
              <a:rPr sz="2000" spc="-35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Puffin Display Soft"/>
                <a:cs typeface="Puffin Display Soft"/>
              </a:rPr>
              <a:t>water.</a:t>
            </a:r>
            <a:r>
              <a:rPr sz="2000" spc="-35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But</a:t>
            </a:r>
            <a:r>
              <a:rPr sz="2000" spc="-30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spc="-25" dirty="0">
                <a:solidFill>
                  <a:srgbClr val="231F20"/>
                </a:solidFill>
                <a:latin typeface="Puffin Display Soft"/>
                <a:cs typeface="Puffin Display Soft"/>
              </a:rPr>
              <a:t>as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times</a:t>
            </a:r>
            <a:r>
              <a:rPr sz="2000" spc="-55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Puffin Display Soft"/>
                <a:cs typeface="Puffin Display Soft"/>
              </a:rPr>
              <a:t>changed…</a:t>
            </a:r>
            <a:endParaRPr sz="2000">
              <a:latin typeface="Puffin Display Soft"/>
              <a:cs typeface="Puffin Display Sof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>
            <a:grpSpLocks noGrp="1" noUngrp="1" noRot="1" noMove="1" noResize="1"/>
          </p:cNvGrpSpPr>
          <p:nvPr/>
        </p:nvGrpSpPr>
        <p:grpSpPr>
          <a:xfrm>
            <a:off x="0" y="0"/>
            <a:ext cx="15544800" cy="7772400"/>
            <a:chOff x="0" y="0"/>
            <a:chExt cx="15544800" cy="7772400"/>
          </a:xfrm>
        </p:grpSpPr>
        <p:pic>
          <p:nvPicPr>
            <p:cNvPr id="3" name="object 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5544800" cy="7772400"/>
            </a:xfrm>
            <a:prstGeom prst="rect">
              <a:avLst/>
            </a:prstGeom>
          </p:spPr>
        </p:pic>
        <p:pic>
          <p:nvPicPr>
            <p:cNvPr id="4" name="object 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55268" y="7214234"/>
              <a:ext cx="139623" cy="213525"/>
            </a:xfrm>
            <a:prstGeom prst="rect">
              <a:avLst/>
            </a:prstGeom>
          </p:spPr>
        </p:pic>
      </p:grpSp>
      <p:sp>
        <p:nvSpPr>
          <p:cNvPr id="5" name="Editable text"/>
          <p:cNvSpPr txBox="1">
            <a:spLocks/>
          </p:cNvSpPr>
          <p:nvPr/>
        </p:nvSpPr>
        <p:spPr>
          <a:xfrm>
            <a:off x="966865" y="6570469"/>
            <a:ext cx="25095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0" dirty="0">
                <a:solidFill>
                  <a:srgbClr val="231F20"/>
                </a:solidFill>
                <a:latin typeface="Puffin Display Soft"/>
                <a:cs typeface="Puffin Display Soft"/>
              </a:rPr>
              <a:t>Trees</a:t>
            </a:r>
            <a:r>
              <a:rPr sz="2000" spc="-55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were</a:t>
            </a:r>
            <a:r>
              <a:rPr sz="2000" spc="-50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cut</a:t>
            </a:r>
            <a:r>
              <a:rPr sz="2000" spc="-50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Puffin Display Soft"/>
                <a:cs typeface="Puffin Display Soft"/>
              </a:rPr>
              <a:t>down.</a:t>
            </a:r>
            <a:endParaRPr sz="2000" dirty="0">
              <a:latin typeface="Puffin Display Soft"/>
              <a:cs typeface="Puffin Display Sof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>
            <a:grpSpLocks noGrp="1" noUngrp="1" noRot="1" noMove="1" noResize="1"/>
          </p:cNvGrpSpPr>
          <p:nvPr/>
        </p:nvGrpSpPr>
        <p:grpSpPr>
          <a:xfrm>
            <a:off x="0" y="0"/>
            <a:ext cx="15544800" cy="7772400"/>
            <a:chOff x="0" y="0"/>
            <a:chExt cx="15544800" cy="7772400"/>
          </a:xfrm>
        </p:grpSpPr>
        <p:pic>
          <p:nvPicPr>
            <p:cNvPr id="3" name="object 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5544800" cy="7772400"/>
            </a:xfrm>
            <a:prstGeom prst="rect">
              <a:avLst/>
            </a:prstGeom>
          </p:spPr>
        </p:pic>
        <p:pic>
          <p:nvPicPr>
            <p:cNvPr id="4" name="object 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37471" y="7219857"/>
              <a:ext cx="157419" cy="209946"/>
            </a:xfrm>
            <a:prstGeom prst="rect">
              <a:avLst/>
            </a:prstGeom>
          </p:spPr>
        </p:pic>
      </p:grpSp>
      <p:sp>
        <p:nvSpPr>
          <p:cNvPr id="5" name="Editable text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44726" y="850897"/>
            <a:ext cx="28854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People</a:t>
            </a:r>
            <a:r>
              <a:rPr sz="2000" spc="-95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dirty="0">
                <a:solidFill>
                  <a:srgbClr val="231F20"/>
                </a:solidFill>
                <a:latin typeface="Puffin Display Soft"/>
                <a:cs typeface="Puffin Display Soft"/>
              </a:rPr>
              <a:t>became</a:t>
            </a:r>
            <a:r>
              <a:rPr sz="2000" spc="-90" dirty="0">
                <a:solidFill>
                  <a:srgbClr val="231F20"/>
                </a:solidFill>
                <a:latin typeface="Puffin Display Soft"/>
                <a:cs typeface="Puffin Display Soft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Puffin Display Soft"/>
                <a:cs typeface="Puffin Display Soft"/>
              </a:rPr>
              <a:t>careless.</a:t>
            </a:r>
            <a:endParaRPr sz="2000" dirty="0">
              <a:latin typeface="Puffin Display Soft"/>
              <a:cs typeface="Puffin Display Sof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>
            <a:grpSpLocks noGrp="1" noUngrp="1" noRot="1" noMove="1" noResize="1"/>
          </p:cNvGrpSpPr>
          <p:nvPr/>
        </p:nvGrpSpPr>
        <p:grpSpPr>
          <a:xfrm>
            <a:off x="0" y="0"/>
            <a:ext cx="15544800" cy="7772400"/>
            <a:chOff x="0" y="0"/>
            <a:chExt cx="15544800" cy="7772400"/>
          </a:xfrm>
        </p:grpSpPr>
        <p:sp>
          <p:nvSpPr>
            <p:cNvPr id="3" name="object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115300" y="342900"/>
              <a:ext cx="7086600" cy="7086600"/>
            </a:xfrm>
            <a:custGeom>
              <a:avLst/>
              <a:gdLst/>
              <a:ahLst/>
              <a:cxnLst/>
              <a:rect l="l" t="t" r="r" b="b"/>
              <a:pathLst>
                <a:path w="7086600" h="7086600">
                  <a:moveTo>
                    <a:pt x="0" y="7086600"/>
                  </a:moveTo>
                  <a:lnTo>
                    <a:pt x="7086600" y="7086600"/>
                  </a:lnTo>
                  <a:lnTo>
                    <a:pt x="7086600" y="0"/>
                  </a:lnTo>
                  <a:lnTo>
                    <a:pt x="0" y="0"/>
                  </a:lnTo>
                  <a:lnTo>
                    <a:pt x="0" y="708660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5544799" cy="7772400"/>
            </a:xfrm>
            <a:prstGeom prst="rect">
              <a:avLst/>
            </a:prstGeom>
          </p:spPr>
        </p:pic>
        <p:pic>
          <p:nvPicPr>
            <p:cNvPr id="5" name="object 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37449" y="7217447"/>
              <a:ext cx="148678" cy="211188"/>
            </a:xfrm>
            <a:prstGeom prst="rect">
              <a:avLst/>
            </a:prstGeom>
          </p:spPr>
        </p:pic>
      </p:grpSp>
      <p:sp>
        <p:nvSpPr>
          <p:cNvPr id="8" name="Editable text">
            <a:extLst>
              <a:ext uri="{FF2B5EF4-FFF2-40B4-BE49-F238E27FC236}">
                <a16:creationId xmlns:a16="http://schemas.microsoft.com/office/drawing/2014/main" id="{62A69C02-DE69-B2F8-225F-38A997995733}"/>
              </a:ext>
            </a:extLst>
          </p:cNvPr>
          <p:cNvSpPr txBox="1"/>
          <p:nvPr/>
        </p:nvSpPr>
        <p:spPr>
          <a:xfrm>
            <a:off x="781050" y="789325"/>
            <a:ext cx="241935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Puffin Display Soft" panose="020F0503040500020204" pitchFamily="34" charset="77"/>
                <a:ea typeface="Puffin Display Soft" panose="020F0503040500020204" pitchFamily="34" charset="77"/>
              </a:rPr>
              <a:t>Factories were built, and pollution spoiled the once pristine river, making the currents murky and driving away the fish. The river is now sick, and not enough people are helping.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</TotalTime>
  <Words>156</Words>
  <Application>Microsoft Macintosh PowerPoint</Application>
  <PresentationFormat>Custom</PresentationFormat>
  <Paragraphs>10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Calibri</vt:lpstr>
      <vt:lpstr>Puffin Display Soft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Symonds, Andrew</cp:lastModifiedBy>
  <cp:revision>3</cp:revision>
  <dcterms:created xsi:type="dcterms:W3CDTF">2025-03-31T17:14:11Z</dcterms:created>
  <dcterms:modified xsi:type="dcterms:W3CDTF">2025-04-01T11:53:59Z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2025-03-31T00:00:00Z</vt:filetime>
  </property>
  <property fmtid="{D5CDD505-2E9C-101B-9397-08002B2CF9AE}" pid="3" name="Creator">
    <vt:lpwstr>Adobe InDesign 20.2 (Macintosh)</vt:lpwstr>
  </property>
  <property fmtid="{D5CDD505-2E9C-101B-9397-08002B2CF9AE}" pid="4" name="LastSaved">
    <vt:filetime>2025-03-31T00:00:00Z</vt:filetime>
  </property>
  <property fmtid="{D5CDD505-2E9C-101B-9397-08002B2CF9AE}" pid="5" name="Producer">
    <vt:lpwstr>Adobe PDF Library 17.0</vt:lpwstr>
  </property>
</Properties>
</file>